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9BCE"/>
    <a:srgbClr val="3056A2"/>
    <a:srgbClr val="ED5339"/>
    <a:srgbClr val="02765A"/>
    <a:srgbClr val="3DB0E3"/>
    <a:srgbClr val="D4E2F4"/>
    <a:srgbClr val="843430"/>
    <a:srgbClr val="F06C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58" autoAdjust="0"/>
  </p:normalViewPr>
  <p:slideViewPr>
    <p:cSldViewPr>
      <p:cViewPr>
        <p:scale>
          <a:sx n="100" d="100"/>
          <a:sy n="100" d="100"/>
        </p:scale>
        <p:origin x="-516" y="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75D55-1F6C-4E3E-B456-A5A333F4FB7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D344C-08F1-41AB-A691-B7ACC7A61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477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FC7AD-B4C4-4B78-80E8-AF6362FDD0EC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011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403E-1AD9-4D4F-853F-B005C4765100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110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64C9E-612A-4085-9D4A-4693DE7717AD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257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E7DA-A37E-4DB8-B1CB-856F1D9E82C9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426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7B11-AF8C-433D-8830-11DD7983A252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816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04ED3-A1B2-413E-ABD1-394022FBDCFB}" type="datetime1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59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1FE5-FE8D-4B2E-8C9C-35F8F9DF9110}" type="datetime1">
              <a:rPr lang="ru-RU" smtClean="0"/>
              <a:t>27.05.2020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39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8914-1BF0-40A7-82D3-3204F2627EDF}" type="datetime1">
              <a:rPr lang="ru-RU" smtClean="0"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193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633E-6BF5-43E4-B779-DD308F54659C}" type="datetime1">
              <a:rPr lang="ru-RU" smtClean="0"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78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093F6-38F2-4C81-9B99-C5821038EBF8}" type="datetime1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642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24A3A5-F351-4C78-AA12-89A3A336D9CC}" type="datetime1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39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6B83D-0CC1-4E48-96FA-8695B5463577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CB0BC-4686-41DF-A07E-A5C3E8A2C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477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626910" y="692144"/>
            <a:ext cx="7905210" cy="602389"/>
            <a:chOff x="627230" y="692696"/>
            <a:chExt cx="7905210" cy="602389"/>
          </a:xfrm>
        </p:grpSpPr>
        <p:sp>
          <p:nvSpPr>
            <p:cNvPr id="4" name="Параллелограмм 3"/>
            <p:cNvSpPr/>
            <p:nvPr/>
          </p:nvSpPr>
          <p:spPr>
            <a:xfrm>
              <a:off x="627230" y="844494"/>
              <a:ext cx="1296144" cy="450591"/>
            </a:xfrm>
            <a:prstGeom prst="parallelogram">
              <a:avLst>
                <a:gd name="adj" fmla="val 41288"/>
              </a:avLst>
            </a:prstGeom>
            <a:solidFill>
              <a:srgbClr val="3DB0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Параллелограмм 5"/>
            <p:cNvSpPr/>
            <p:nvPr/>
          </p:nvSpPr>
          <p:spPr>
            <a:xfrm>
              <a:off x="7236296" y="844494"/>
              <a:ext cx="1296144" cy="450591"/>
            </a:xfrm>
            <a:prstGeom prst="parallelogram">
              <a:avLst>
                <a:gd name="adj" fmla="val 41288"/>
              </a:avLst>
            </a:prstGeom>
            <a:solidFill>
              <a:srgbClr val="3DB0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Параллелограмм 6"/>
            <p:cNvSpPr/>
            <p:nvPr/>
          </p:nvSpPr>
          <p:spPr>
            <a:xfrm>
              <a:off x="1354825" y="692696"/>
              <a:ext cx="6624736" cy="504056"/>
            </a:xfrm>
            <a:prstGeom prst="parallelogram">
              <a:avLst>
                <a:gd name="adj" fmla="val 42044"/>
              </a:avLst>
            </a:prstGeom>
            <a:solidFill>
              <a:srgbClr val="3056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БЕЗОПАСНЫЙ ИНТЕРНЕТ</a:t>
              </a:r>
              <a:endParaRPr lang="ru-RU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28" name="Picture 4" descr="C:\Users\Valery.ponomarev\Desktop\Картинки\Urok-1\Лига-лог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365104"/>
            <a:ext cx="1690500" cy="57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9552" y="2576733"/>
            <a:ext cx="2808312" cy="200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7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Материалы к уроку безопасного интернета </a:t>
            </a:r>
          </a:p>
          <a:p>
            <a:pPr>
              <a:lnSpc>
                <a:spcPct val="125000"/>
              </a:lnSpc>
            </a:pPr>
            <a:r>
              <a:rPr lang="ru-RU" sz="17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1-4 классов</a:t>
            </a:r>
          </a:p>
          <a:p>
            <a:pPr>
              <a:lnSpc>
                <a:spcPct val="125000"/>
              </a:lnSpc>
            </a:pPr>
            <a:r>
              <a:rPr lang="ru-RU" sz="17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общеобразовательной средней школы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 descr="C:\Users\Valery.ponomarev\Desktop\Картинки\Urok-1-4\руки с планшето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773776"/>
            <a:ext cx="6509399" cy="411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6396335"/>
            <a:ext cx="827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r"/>
            <a:endParaRPr lang="ru-RU" sz="800" dirty="0">
              <a:latin typeface="Calibri" panose="020F0502020204030204" pitchFamily="34" charset="0"/>
            </a:endParaRPr>
          </a:p>
          <a:p>
            <a:r>
              <a:rPr lang="ru-RU" sz="800" dirty="0">
                <a:latin typeface="Calibri" panose="020F0502020204030204" pitchFamily="34" charset="0"/>
              </a:rPr>
              <a:t> </a:t>
            </a:r>
            <a:r>
              <a:rPr lang="ru-RU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v. 2.01</a:t>
            </a:r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374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 flipH="1">
            <a:off x="4549760" y="548680"/>
            <a:ext cx="4621982" cy="728464"/>
            <a:chOff x="-37796" y="836712"/>
            <a:chExt cx="4621982" cy="72846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37796" y="836712"/>
              <a:ext cx="4621982" cy="728464"/>
              <a:chOff x="-37796" y="836712"/>
              <a:chExt cx="4621982" cy="728464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-37796" y="989112"/>
                <a:ext cx="937387" cy="576064"/>
              </a:xfrm>
              <a:prstGeom prst="rect">
                <a:avLst/>
              </a:prstGeom>
              <a:solidFill>
                <a:srgbClr val="ED5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0"/>
              <p:cNvSpPr/>
              <p:nvPr/>
            </p:nvSpPr>
            <p:spPr>
              <a:xfrm>
                <a:off x="467544" y="836712"/>
                <a:ext cx="436240" cy="722699"/>
              </a:xfrm>
              <a:custGeom>
                <a:avLst/>
                <a:gdLst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0 w 436240"/>
                  <a:gd name="connsiteY3" fmla="*/ 722699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240" h="722699">
                    <a:moveTo>
                      <a:pt x="0" y="0"/>
                    </a:moveTo>
                    <a:lnTo>
                      <a:pt x="436240" y="0"/>
                    </a:lnTo>
                    <a:lnTo>
                      <a:pt x="436240" y="722699"/>
                    </a:lnTo>
                    <a:cubicBezTo>
                      <a:pt x="294176" y="685855"/>
                      <a:pt x="433466" y="729397"/>
                      <a:pt x="10048" y="612167"/>
                    </a:cubicBezTo>
                    <a:cubicBezTo>
                      <a:pt x="1675" y="-13919"/>
                      <a:pt x="3349" y="204056"/>
                      <a:pt x="0" y="0"/>
                    </a:cubicBezTo>
                    <a:close/>
                  </a:path>
                </a:pathLst>
              </a:custGeom>
              <a:solidFill>
                <a:srgbClr val="843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8"/>
              <p:cNvSpPr/>
              <p:nvPr/>
            </p:nvSpPr>
            <p:spPr>
              <a:xfrm>
                <a:off x="467544" y="836712"/>
                <a:ext cx="4116642" cy="610423"/>
              </a:xfrm>
              <a:custGeom>
                <a:avLst/>
                <a:gdLst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116681"/>
                  <a:gd name="connsiteY0" fmla="*/ 0 h 576064"/>
                  <a:gd name="connsiteX1" fmla="*/ 2952328 w 3116681"/>
                  <a:gd name="connsiteY1" fmla="*/ 0 h 576064"/>
                  <a:gd name="connsiteX2" fmla="*/ 2627348 w 3116681"/>
                  <a:gd name="connsiteY2" fmla="*/ 307192 h 576064"/>
                  <a:gd name="connsiteX3" fmla="*/ 2952328 w 3116681"/>
                  <a:gd name="connsiteY3" fmla="*/ 576064 h 576064"/>
                  <a:gd name="connsiteX4" fmla="*/ 0 w 3116681"/>
                  <a:gd name="connsiteY4" fmla="*/ 576064 h 576064"/>
                  <a:gd name="connsiteX5" fmla="*/ 0 w 3116681"/>
                  <a:gd name="connsiteY5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087779"/>
                  <a:gd name="connsiteY0" fmla="*/ 0 h 606209"/>
                  <a:gd name="connsiteX1" fmla="*/ 2952328 w 3087779"/>
                  <a:gd name="connsiteY1" fmla="*/ 0 h 606209"/>
                  <a:gd name="connsiteX2" fmla="*/ 2627348 w 3087779"/>
                  <a:gd name="connsiteY2" fmla="*/ 307192 h 606209"/>
                  <a:gd name="connsiteX3" fmla="*/ 2937256 w 3087779"/>
                  <a:gd name="connsiteY3" fmla="*/ 606209 h 606209"/>
                  <a:gd name="connsiteX4" fmla="*/ 0 w 3087779"/>
                  <a:gd name="connsiteY4" fmla="*/ 576064 h 606209"/>
                  <a:gd name="connsiteX5" fmla="*/ 0 w 3087779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52675 w 2952328"/>
                  <a:gd name="connsiteY2" fmla="*/ 329801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526041 w 2952328"/>
                  <a:gd name="connsiteY2" fmla="*/ 479270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722325 w 2952328"/>
                  <a:gd name="connsiteY2" fmla="*/ 321009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4567" h="610423">
                    <a:moveTo>
                      <a:pt x="0" y="0"/>
                    </a:moveTo>
                    <a:lnTo>
                      <a:pt x="2952328" y="0"/>
                    </a:lnTo>
                    <a:cubicBezTo>
                      <a:pt x="2699059" y="302380"/>
                      <a:pt x="2694069" y="298578"/>
                      <a:pt x="2704118" y="304154"/>
                    </a:cubicBezTo>
                    <a:cubicBezTo>
                      <a:pt x="2966120" y="609560"/>
                      <a:pt x="2704182" y="301734"/>
                      <a:pt x="2964567" y="610423"/>
                    </a:cubicBezTo>
                    <a:lnTo>
                      <a:pt x="5024" y="606209"/>
                    </a:lnTo>
                    <a:cubicBezTo>
                      <a:pt x="3349" y="404139"/>
                      <a:pt x="1675" y="202070"/>
                      <a:pt x="0" y="0"/>
                    </a:cubicBezTo>
                    <a:close/>
                  </a:path>
                </a:pathLst>
              </a:custGeom>
              <a:solidFill>
                <a:srgbClr val="F06C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467544" y="911090"/>
              <a:ext cx="38783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Цени свое время</a:t>
              </a:r>
              <a:endPara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206152" y="476672"/>
            <a:ext cx="1557536" cy="504056"/>
          </a:xfrm>
        </p:spPr>
        <p:txBody>
          <a:bodyPr/>
          <a:lstStyle/>
          <a:p>
            <a:pPr algn="l"/>
            <a:fld id="{BC3CB0BC-4686-41DF-A07E-A5C3E8A2CD7B}" type="slidenum">
              <a:rPr lang="ru-RU" sz="5400" b="1" smtClean="0">
                <a:solidFill>
                  <a:srgbClr val="3DB0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10</a:t>
            </a:fld>
            <a:endParaRPr lang="ru-RU" sz="5400" b="1" dirty="0">
              <a:solidFill>
                <a:srgbClr val="3DB0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5607" y="2276872"/>
            <a:ext cx="4010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сиди долго </a:t>
            </a:r>
            <a:b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компьютером,</a:t>
            </a:r>
            <a:b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живи реальной жизнью.</a:t>
            </a:r>
            <a:endParaRPr lang="ru-RU" sz="2400" b="1" dirty="0">
              <a:solidFill>
                <a:srgbClr val="3056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52463" y="3846532"/>
            <a:ext cx="45956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Читай книги,</a:t>
            </a:r>
          </a:p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гуляй с родителями,</a:t>
            </a:r>
            <a:b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играй с друзьями на улице.</a:t>
            </a:r>
            <a:endParaRPr lang="ru-RU" sz="2400" b="1" i="1" dirty="0">
              <a:solidFill>
                <a:srgbClr val="629B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Valery.ponomarev\Desktop\Картинки\Urok-1-4\Мячики-м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6892" y="2354646"/>
            <a:ext cx="2916781" cy="279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447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>
            <a:grpSpLocks noChangeAspect="1"/>
          </p:cNvGrpSpPr>
          <p:nvPr/>
        </p:nvGrpSpPr>
        <p:grpSpPr>
          <a:xfrm>
            <a:off x="2933708" y="3416247"/>
            <a:ext cx="6221972" cy="909734"/>
            <a:chOff x="3563889" y="806287"/>
            <a:chExt cx="6221972" cy="606489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3563889" y="806287"/>
              <a:ext cx="6221972" cy="606489"/>
              <a:chOff x="627230" y="688596"/>
              <a:chExt cx="6549387" cy="606489"/>
            </a:xfrm>
          </p:grpSpPr>
          <p:sp>
            <p:nvSpPr>
              <p:cNvPr id="9" name="Параллелограмм 8"/>
              <p:cNvSpPr/>
              <p:nvPr/>
            </p:nvSpPr>
            <p:spPr>
              <a:xfrm>
                <a:off x="627230" y="844494"/>
                <a:ext cx="1296144" cy="450591"/>
              </a:xfrm>
              <a:prstGeom prst="parallelogram">
                <a:avLst>
                  <a:gd name="adj" fmla="val 41288"/>
                </a:avLst>
              </a:prstGeom>
              <a:solidFill>
                <a:srgbClr val="3DB0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Параллелограмм 7"/>
              <p:cNvSpPr/>
              <p:nvPr/>
            </p:nvSpPr>
            <p:spPr>
              <a:xfrm>
                <a:off x="1354828" y="688596"/>
                <a:ext cx="5821789" cy="508156"/>
              </a:xfrm>
              <a:custGeom>
                <a:avLst/>
                <a:gdLst>
                  <a:gd name="connsiteX0" fmla="*/ 0 w 5357448"/>
                  <a:gd name="connsiteY0" fmla="*/ 504056 h 504056"/>
                  <a:gd name="connsiteX1" fmla="*/ 211925 w 5357448"/>
                  <a:gd name="connsiteY1" fmla="*/ 0 h 504056"/>
                  <a:gd name="connsiteX2" fmla="*/ 5357448 w 5357448"/>
                  <a:gd name="connsiteY2" fmla="*/ 0 h 504056"/>
                  <a:gd name="connsiteX3" fmla="*/ 5145523 w 5357448"/>
                  <a:gd name="connsiteY3" fmla="*/ 504056 h 504056"/>
                  <a:gd name="connsiteX4" fmla="*/ 0 w 5357448"/>
                  <a:gd name="connsiteY4" fmla="*/ 504056 h 504056"/>
                  <a:gd name="connsiteX0" fmla="*/ 0 w 5357448"/>
                  <a:gd name="connsiteY0" fmla="*/ 504056 h 504056"/>
                  <a:gd name="connsiteX1" fmla="*/ 211925 w 5357448"/>
                  <a:gd name="connsiteY1" fmla="*/ 0 h 504056"/>
                  <a:gd name="connsiteX2" fmla="*/ 5357448 w 5357448"/>
                  <a:gd name="connsiteY2" fmla="*/ 0 h 504056"/>
                  <a:gd name="connsiteX3" fmla="*/ 4899496 w 5357448"/>
                  <a:gd name="connsiteY3" fmla="*/ 504056 h 504056"/>
                  <a:gd name="connsiteX4" fmla="*/ 0 w 5357448"/>
                  <a:gd name="connsiteY4" fmla="*/ 504056 h 504056"/>
                  <a:gd name="connsiteX0" fmla="*/ 0 w 4899496"/>
                  <a:gd name="connsiteY0" fmla="*/ 504056 h 504056"/>
                  <a:gd name="connsiteX1" fmla="*/ 211925 w 4899496"/>
                  <a:gd name="connsiteY1" fmla="*/ 0 h 504056"/>
                  <a:gd name="connsiteX2" fmla="*/ 4889996 w 4899496"/>
                  <a:gd name="connsiteY2" fmla="*/ 0 h 504056"/>
                  <a:gd name="connsiteX3" fmla="*/ 4899496 w 4899496"/>
                  <a:gd name="connsiteY3" fmla="*/ 504056 h 504056"/>
                  <a:gd name="connsiteX4" fmla="*/ 0 w 4899496"/>
                  <a:gd name="connsiteY4" fmla="*/ 504056 h 504056"/>
                  <a:gd name="connsiteX0" fmla="*/ 0 w 4902297"/>
                  <a:gd name="connsiteY0" fmla="*/ 508156 h 508156"/>
                  <a:gd name="connsiteX1" fmla="*/ 211925 w 4902297"/>
                  <a:gd name="connsiteY1" fmla="*/ 4100 h 508156"/>
                  <a:gd name="connsiteX2" fmla="*/ 4902297 w 4902297"/>
                  <a:gd name="connsiteY2" fmla="*/ 0 h 508156"/>
                  <a:gd name="connsiteX3" fmla="*/ 4899496 w 4902297"/>
                  <a:gd name="connsiteY3" fmla="*/ 508156 h 508156"/>
                  <a:gd name="connsiteX4" fmla="*/ 0 w 4902297"/>
                  <a:gd name="connsiteY4" fmla="*/ 508156 h 508156"/>
                  <a:gd name="connsiteX0" fmla="*/ 0 w 4899579"/>
                  <a:gd name="connsiteY0" fmla="*/ 508156 h 508156"/>
                  <a:gd name="connsiteX1" fmla="*/ 211925 w 4899579"/>
                  <a:gd name="connsiteY1" fmla="*/ 4100 h 508156"/>
                  <a:gd name="connsiteX2" fmla="*/ 4894094 w 4899579"/>
                  <a:gd name="connsiteY2" fmla="*/ 0 h 508156"/>
                  <a:gd name="connsiteX3" fmla="*/ 4899496 w 4899579"/>
                  <a:gd name="connsiteY3" fmla="*/ 508156 h 508156"/>
                  <a:gd name="connsiteX4" fmla="*/ 0 w 4899579"/>
                  <a:gd name="connsiteY4" fmla="*/ 508156 h 508156"/>
                  <a:gd name="connsiteX0" fmla="*/ 0 w 4900125"/>
                  <a:gd name="connsiteY0" fmla="*/ 508156 h 508156"/>
                  <a:gd name="connsiteX1" fmla="*/ 211925 w 4900125"/>
                  <a:gd name="connsiteY1" fmla="*/ 4100 h 508156"/>
                  <a:gd name="connsiteX2" fmla="*/ 4894094 w 4900125"/>
                  <a:gd name="connsiteY2" fmla="*/ 0 h 508156"/>
                  <a:gd name="connsiteX3" fmla="*/ 4899496 w 4900125"/>
                  <a:gd name="connsiteY3" fmla="*/ 508156 h 508156"/>
                  <a:gd name="connsiteX4" fmla="*/ 0 w 4900125"/>
                  <a:gd name="connsiteY4" fmla="*/ 508156 h 508156"/>
                  <a:gd name="connsiteX0" fmla="*/ 0 w 5524777"/>
                  <a:gd name="connsiteY0" fmla="*/ 508156 h 508156"/>
                  <a:gd name="connsiteX1" fmla="*/ 211925 w 5524777"/>
                  <a:gd name="connsiteY1" fmla="*/ 4100 h 508156"/>
                  <a:gd name="connsiteX2" fmla="*/ 5524715 w 5524777"/>
                  <a:gd name="connsiteY2" fmla="*/ 0 h 508156"/>
                  <a:gd name="connsiteX3" fmla="*/ 4899496 w 5524777"/>
                  <a:gd name="connsiteY3" fmla="*/ 508156 h 508156"/>
                  <a:gd name="connsiteX4" fmla="*/ 0 w 5524777"/>
                  <a:gd name="connsiteY4" fmla="*/ 508156 h 508156"/>
                  <a:gd name="connsiteX0" fmla="*/ 0 w 5530746"/>
                  <a:gd name="connsiteY0" fmla="*/ 508156 h 508156"/>
                  <a:gd name="connsiteX1" fmla="*/ 211925 w 5530746"/>
                  <a:gd name="connsiteY1" fmla="*/ 4100 h 508156"/>
                  <a:gd name="connsiteX2" fmla="*/ 5524715 w 5530746"/>
                  <a:gd name="connsiteY2" fmla="*/ 0 h 508156"/>
                  <a:gd name="connsiteX3" fmla="*/ 5530117 w 5530746"/>
                  <a:gd name="connsiteY3" fmla="*/ 508156 h 508156"/>
                  <a:gd name="connsiteX4" fmla="*/ 0 w 5530746"/>
                  <a:gd name="connsiteY4" fmla="*/ 508156 h 508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30746" h="508156">
                    <a:moveTo>
                      <a:pt x="0" y="508156"/>
                    </a:moveTo>
                    <a:lnTo>
                      <a:pt x="211925" y="4100"/>
                    </a:lnTo>
                    <a:lnTo>
                      <a:pt x="5524715" y="0"/>
                    </a:lnTo>
                    <a:cubicBezTo>
                      <a:pt x="5531980" y="1267"/>
                      <a:pt x="5531051" y="338771"/>
                      <a:pt x="5530117" y="508156"/>
                    </a:cubicBezTo>
                    <a:lnTo>
                      <a:pt x="0" y="508156"/>
                    </a:lnTo>
                    <a:close/>
                  </a:path>
                </a:pathLst>
              </a:custGeom>
              <a:solidFill>
                <a:srgbClr val="3056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4398183" y="893138"/>
              <a:ext cx="4745815" cy="266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СПАСИБО ЗА ВНИМАНИЕ!</a:t>
              </a:r>
              <a:endParaRPr lang="ru-RU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2" name="Picture 4" descr="C:\Users\Valery.ponomarev\Desktop\Картинки\Urok-1\Лига-лог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1124744"/>
            <a:ext cx="2983236" cy="100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27584" y="6165304"/>
            <a:ext cx="4102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sz="16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igainternet.ru</a:t>
            </a:r>
            <a:endParaRPr lang="ru-RU" sz="1600" b="1" dirty="0">
              <a:solidFill>
                <a:srgbClr val="3056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85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 flipH="1">
            <a:off x="4549760" y="548680"/>
            <a:ext cx="4621982" cy="728464"/>
            <a:chOff x="-37796" y="836712"/>
            <a:chExt cx="4621982" cy="72846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37796" y="836712"/>
              <a:ext cx="4621982" cy="728464"/>
              <a:chOff x="-37796" y="836712"/>
              <a:chExt cx="4621982" cy="728464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-37796" y="989112"/>
                <a:ext cx="937387" cy="576064"/>
              </a:xfrm>
              <a:prstGeom prst="rect">
                <a:avLst/>
              </a:prstGeom>
              <a:solidFill>
                <a:srgbClr val="ED5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0"/>
              <p:cNvSpPr/>
              <p:nvPr/>
            </p:nvSpPr>
            <p:spPr>
              <a:xfrm>
                <a:off x="467544" y="836712"/>
                <a:ext cx="436240" cy="722699"/>
              </a:xfrm>
              <a:custGeom>
                <a:avLst/>
                <a:gdLst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0 w 436240"/>
                  <a:gd name="connsiteY3" fmla="*/ 722699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240" h="722699">
                    <a:moveTo>
                      <a:pt x="0" y="0"/>
                    </a:moveTo>
                    <a:lnTo>
                      <a:pt x="436240" y="0"/>
                    </a:lnTo>
                    <a:lnTo>
                      <a:pt x="436240" y="722699"/>
                    </a:lnTo>
                    <a:cubicBezTo>
                      <a:pt x="294176" y="685855"/>
                      <a:pt x="433466" y="729397"/>
                      <a:pt x="10048" y="612167"/>
                    </a:cubicBezTo>
                    <a:cubicBezTo>
                      <a:pt x="1675" y="-13919"/>
                      <a:pt x="3349" y="204056"/>
                      <a:pt x="0" y="0"/>
                    </a:cubicBezTo>
                    <a:close/>
                  </a:path>
                </a:pathLst>
              </a:custGeom>
              <a:solidFill>
                <a:srgbClr val="843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8"/>
              <p:cNvSpPr/>
              <p:nvPr/>
            </p:nvSpPr>
            <p:spPr>
              <a:xfrm>
                <a:off x="467544" y="836712"/>
                <a:ext cx="4116642" cy="610423"/>
              </a:xfrm>
              <a:custGeom>
                <a:avLst/>
                <a:gdLst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116681"/>
                  <a:gd name="connsiteY0" fmla="*/ 0 h 576064"/>
                  <a:gd name="connsiteX1" fmla="*/ 2952328 w 3116681"/>
                  <a:gd name="connsiteY1" fmla="*/ 0 h 576064"/>
                  <a:gd name="connsiteX2" fmla="*/ 2627348 w 3116681"/>
                  <a:gd name="connsiteY2" fmla="*/ 307192 h 576064"/>
                  <a:gd name="connsiteX3" fmla="*/ 2952328 w 3116681"/>
                  <a:gd name="connsiteY3" fmla="*/ 576064 h 576064"/>
                  <a:gd name="connsiteX4" fmla="*/ 0 w 3116681"/>
                  <a:gd name="connsiteY4" fmla="*/ 576064 h 576064"/>
                  <a:gd name="connsiteX5" fmla="*/ 0 w 3116681"/>
                  <a:gd name="connsiteY5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087779"/>
                  <a:gd name="connsiteY0" fmla="*/ 0 h 606209"/>
                  <a:gd name="connsiteX1" fmla="*/ 2952328 w 3087779"/>
                  <a:gd name="connsiteY1" fmla="*/ 0 h 606209"/>
                  <a:gd name="connsiteX2" fmla="*/ 2627348 w 3087779"/>
                  <a:gd name="connsiteY2" fmla="*/ 307192 h 606209"/>
                  <a:gd name="connsiteX3" fmla="*/ 2937256 w 3087779"/>
                  <a:gd name="connsiteY3" fmla="*/ 606209 h 606209"/>
                  <a:gd name="connsiteX4" fmla="*/ 0 w 3087779"/>
                  <a:gd name="connsiteY4" fmla="*/ 576064 h 606209"/>
                  <a:gd name="connsiteX5" fmla="*/ 0 w 3087779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52675 w 2952328"/>
                  <a:gd name="connsiteY2" fmla="*/ 329801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526041 w 2952328"/>
                  <a:gd name="connsiteY2" fmla="*/ 479270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722325 w 2952328"/>
                  <a:gd name="connsiteY2" fmla="*/ 321009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4567" h="610423">
                    <a:moveTo>
                      <a:pt x="0" y="0"/>
                    </a:moveTo>
                    <a:lnTo>
                      <a:pt x="2952328" y="0"/>
                    </a:lnTo>
                    <a:cubicBezTo>
                      <a:pt x="2699059" y="302380"/>
                      <a:pt x="2694069" y="298578"/>
                      <a:pt x="2704118" y="304154"/>
                    </a:cubicBezTo>
                    <a:cubicBezTo>
                      <a:pt x="2966120" y="609560"/>
                      <a:pt x="2704182" y="301734"/>
                      <a:pt x="2964567" y="610423"/>
                    </a:cubicBezTo>
                    <a:lnTo>
                      <a:pt x="5024" y="606209"/>
                    </a:lnTo>
                    <a:cubicBezTo>
                      <a:pt x="3349" y="404139"/>
                      <a:pt x="1675" y="202070"/>
                      <a:pt x="0" y="0"/>
                    </a:cubicBezTo>
                    <a:close/>
                  </a:path>
                </a:pathLst>
              </a:custGeom>
              <a:solidFill>
                <a:srgbClr val="F06C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1855466" y="911090"/>
              <a:ext cx="20260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Компьютер:</a:t>
              </a:r>
              <a:endPara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206152" y="476672"/>
            <a:ext cx="909464" cy="504056"/>
          </a:xfrm>
        </p:spPr>
        <p:txBody>
          <a:bodyPr/>
          <a:lstStyle/>
          <a:p>
            <a:pPr algn="l"/>
            <a:fld id="{BC3CB0BC-4686-41DF-A07E-A5C3E8A2CD7B}" type="slidenum">
              <a:rPr lang="ru-RU" sz="5400" b="1" smtClean="0">
                <a:solidFill>
                  <a:srgbClr val="3DB0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2</a:t>
            </a:fld>
            <a:endParaRPr lang="ru-RU" sz="5400" b="1" dirty="0">
              <a:solidFill>
                <a:srgbClr val="3DB0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5536" y="1700808"/>
            <a:ext cx="449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компьютер и ноутбук.</a:t>
            </a:r>
            <a:endParaRPr lang="ru-RU" sz="2400" b="1" dirty="0">
              <a:solidFill>
                <a:srgbClr val="3056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9400" y="2162473"/>
            <a:ext cx="53442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тебя есть компьютер?</a:t>
            </a:r>
            <a:endParaRPr lang="ru-RU" sz="2800" b="1" i="1" dirty="0">
              <a:solidFill>
                <a:srgbClr val="629B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3" descr="C:\Users\Valery.ponomarev\Desktop\Картинки\Urok-1-4\ноут-м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5050" y="3786306"/>
            <a:ext cx="3536450" cy="2234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Valery.ponomarev\Desktop\Картинки\Urok-1-4\комп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3423749" cy="273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125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 flipH="1">
            <a:off x="4549760" y="548680"/>
            <a:ext cx="4621982" cy="728464"/>
            <a:chOff x="-37796" y="836712"/>
            <a:chExt cx="4621982" cy="72846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37796" y="836712"/>
              <a:ext cx="4621982" cy="728464"/>
              <a:chOff x="-37796" y="836712"/>
              <a:chExt cx="4621982" cy="728464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-37796" y="989112"/>
                <a:ext cx="937387" cy="576064"/>
              </a:xfrm>
              <a:prstGeom prst="rect">
                <a:avLst/>
              </a:prstGeom>
              <a:solidFill>
                <a:srgbClr val="ED5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0"/>
              <p:cNvSpPr/>
              <p:nvPr/>
            </p:nvSpPr>
            <p:spPr>
              <a:xfrm>
                <a:off x="467544" y="836712"/>
                <a:ext cx="436240" cy="722699"/>
              </a:xfrm>
              <a:custGeom>
                <a:avLst/>
                <a:gdLst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0 w 436240"/>
                  <a:gd name="connsiteY3" fmla="*/ 722699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240" h="722699">
                    <a:moveTo>
                      <a:pt x="0" y="0"/>
                    </a:moveTo>
                    <a:lnTo>
                      <a:pt x="436240" y="0"/>
                    </a:lnTo>
                    <a:lnTo>
                      <a:pt x="436240" y="722699"/>
                    </a:lnTo>
                    <a:cubicBezTo>
                      <a:pt x="294176" y="685855"/>
                      <a:pt x="433466" y="729397"/>
                      <a:pt x="10048" y="612167"/>
                    </a:cubicBezTo>
                    <a:cubicBezTo>
                      <a:pt x="1675" y="-13919"/>
                      <a:pt x="3349" y="204056"/>
                      <a:pt x="0" y="0"/>
                    </a:cubicBezTo>
                    <a:close/>
                  </a:path>
                </a:pathLst>
              </a:custGeom>
              <a:solidFill>
                <a:srgbClr val="843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8"/>
              <p:cNvSpPr/>
              <p:nvPr/>
            </p:nvSpPr>
            <p:spPr>
              <a:xfrm>
                <a:off x="467544" y="836712"/>
                <a:ext cx="4116642" cy="610423"/>
              </a:xfrm>
              <a:custGeom>
                <a:avLst/>
                <a:gdLst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116681"/>
                  <a:gd name="connsiteY0" fmla="*/ 0 h 576064"/>
                  <a:gd name="connsiteX1" fmla="*/ 2952328 w 3116681"/>
                  <a:gd name="connsiteY1" fmla="*/ 0 h 576064"/>
                  <a:gd name="connsiteX2" fmla="*/ 2627348 w 3116681"/>
                  <a:gd name="connsiteY2" fmla="*/ 307192 h 576064"/>
                  <a:gd name="connsiteX3" fmla="*/ 2952328 w 3116681"/>
                  <a:gd name="connsiteY3" fmla="*/ 576064 h 576064"/>
                  <a:gd name="connsiteX4" fmla="*/ 0 w 3116681"/>
                  <a:gd name="connsiteY4" fmla="*/ 576064 h 576064"/>
                  <a:gd name="connsiteX5" fmla="*/ 0 w 3116681"/>
                  <a:gd name="connsiteY5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087779"/>
                  <a:gd name="connsiteY0" fmla="*/ 0 h 606209"/>
                  <a:gd name="connsiteX1" fmla="*/ 2952328 w 3087779"/>
                  <a:gd name="connsiteY1" fmla="*/ 0 h 606209"/>
                  <a:gd name="connsiteX2" fmla="*/ 2627348 w 3087779"/>
                  <a:gd name="connsiteY2" fmla="*/ 307192 h 606209"/>
                  <a:gd name="connsiteX3" fmla="*/ 2937256 w 3087779"/>
                  <a:gd name="connsiteY3" fmla="*/ 606209 h 606209"/>
                  <a:gd name="connsiteX4" fmla="*/ 0 w 3087779"/>
                  <a:gd name="connsiteY4" fmla="*/ 576064 h 606209"/>
                  <a:gd name="connsiteX5" fmla="*/ 0 w 3087779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52675 w 2952328"/>
                  <a:gd name="connsiteY2" fmla="*/ 329801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526041 w 2952328"/>
                  <a:gd name="connsiteY2" fmla="*/ 479270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722325 w 2952328"/>
                  <a:gd name="connsiteY2" fmla="*/ 321009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4567" h="610423">
                    <a:moveTo>
                      <a:pt x="0" y="0"/>
                    </a:moveTo>
                    <a:lnTo>
                      <a:pt x="2952328" y="0"/>
                    </a:lnTo>
                    <a:cubicBezTo>
                      <a:pt x="2699059" y="302380"/>
                      <a:pt x="2694069" y="298578"/>
                      <a:pt x="2704118" y="304154"/>
                    </a:cubicBezTo>
                    <a:cubicBezTo>
                      <a:pt x="2966120" y="609560"/>
                      <a:pt x="2704182" y="301734"/>
                      <a:pt x="2964567" y="610423"/>
                    </a:cubicBezTo>
                    <a:lnTo>
                      <a:pt x="5024" y="606209"/>
                    </a:lnTo>
                    <a:cubicBezTo>
                      <a:pt x="3349" y="404139"/>
                      <a:pt x="1675" y="202070"/>
                      <a:pt x="0" y="0"/>
                    </a:cubicBezTo>
                    <a:close/>
                  </a:path>
                </a:pathLst>
              </a:custGeom>
              <a:solidFill>
                <a:srgbClr val="F06C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3693" y="911090"/>
              <a:ext cx="40762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Мобильные устройства</a:t>
              </a:r>
              <a:endPara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206152" y="476672"/>
            <a:ext cx="909464" cy="504056"/>
          </a:xfrm>
        </p:spPr>
        <p:txBody>
          <a:bodyPr/>
          <a:lstStyle/>
          <a:p>
            <a:pPr algn="l"/>
            <a:fld id="{BC3CB0BC-4686-41DF-A07E-A5C3E8A2CD7B}" type="slidenum">
              <a:rPr lang="ru-RU" sz="5400" b="1" smtClean="0">
                <a:solidFill>
                  <a:srgbClr val="3DB0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3</a:t>
            </a:fld>
            <a:endParaRPr lang="ru-RU" sz="5400" b="1" dirty="0">
              <a:solidFill>
                <a:srgbClr val="3DB0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5536" y="1700808"/>
            <a:ext cx="449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телефон и планшет.</a:t>
            </a:r>
            <a:endParaRPr lang="ru-RU" sz="2400" b="1" dirty="0">
              <a:solidFill>
                <a:srgbClr val="3056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9400" y="2162473"/>
            <a:ext cx="5344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Они тоже компьютеры</a:t>
            </a:r>
            <a:endParaRPr lang="ru-RU" sz="2400" b="1" i="1" dirty="0">
              <a:solidFill>
                <a:srgbClr val="629B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3" descr="C:\Users\Valery.ponomarev\Desktop\Картинки\Urok-1-4\руки с планшетом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460"/>
          <a:stretch/>
        </p:blipFill>
        <p:spPr bwMode="auto">
          <a:xfrm>
            <a:off x="2711201" y="3094207"/>
            <a:ext cx="6509399" cy="3763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Valery.ponomarev\Desktop\Картинки\Urok-1-4\рука и смарт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187" y="3469407"/>
            <a:ext cx="2584328" cy="341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875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 flipH="1">
            <a:off x="4549760" y="548680"/>
            <a:ext cx="4621982" cy="728464"/>
            <a:chOff x="-37796" y="836712"/>
            <a:chExt cx="4621982" cy="72846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37796" y="836712"/>
              <a:ext cx="4621982" cy="728464"/>
              <a:chOff x="-37796" y="836712"/>
              <a:chExt cx="4621982" cy="728464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-37796" y="989112"/>
                <a:ext cx="937387" cy="576064"/>
              </a:xfrm>
              <a:prstGeom prst="rect">
                <a:avLst/>
              </a:prstGeom>
              <a:solidFill>
                <a:srgbClr val="ED5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0"/>
              <p:cNvSpPr/>
              <p:nvPr/>
            </p:nvSpPr>
            <p:spPr>
              <a:xfrm>
                <a:off x="467544" y="836712"/>
                <a:ext cx="436240" cy="722699"/>
              </a:xfrm>
              <a:custGeom>
                <a:avLst/>
                <a:gdLst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0 w 436240"/>
                  <a:gd name="connsiteY3" fmla="*/ 722699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240" h="722699">
                    <a:moveTo>
                      <a:pt x="0" y="0"/>
                    </a:moveTo>
                    <a:lnTo>
                      <a:pt x="436240" y="0"/>
                    </a:lnTo>
                    <a:lnTo>
                      <a:pt x="436240" y="722699"/>
                    </a:lnTo>
                    <a:cubicBezTo>
                      <a:pt x="294176" y="685855"/>
                      <a:pt x="433466" y="729397"/>
                      <a:pt x="10048" y="612167"/>
                    </a:cubicBezTo>
                    <a:cubicBezTo>
                      <a:pt x="1675" y="-13919"/>
                      <a:pt x="3349" y="204056"/>
                      <a:pt x="0" y="0"/>
                    </a:cubicBezTo>
                    <a:close/>
                  </a:path>
                </a:pathLst>
              </a:custGeom>
              <a:solidFill>
                <a:srgbClr val="843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8"/>
              <p:cNvSpPr/>
              <p:nvPr/>
            </p:nvSpPr>
            <p:spPr>
              <a:xfrm>
                <a:off x="467544" y="836712"/>
                <a:ext cx="4116642" cy="610423"/>
              </a:xfrm>
              <a:custGeom>
                <a:avLst/>
                <a:gdLst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116681"/>
                  <a:gd name="connsiteY0" fmla="*/ 0 h 576064"/>
                  <a:gd name="connsiteX1" fmla="*/ 2952328 w 3116681"/>
                  <a:gd name="connsiteY1" fmla="*/ 0 h 576064"/>
                  <a:gd name="connsiteX2" fmla="*/ 2627348 w 3116681"/>
                  <a:gd name="connsiteY2" fmla="*/ 307192 h 576064"/>
                  <a:gd name="connsiteX3" fmla="*/ 2952328 w 3116681"/>
                  <a:gd name="connsiteY3" fmla="*/ 576064 h 576064"/>
                  <a:gd name="connsiteX4" fmla="*/ 0 w 3116681"/>
                  <a:gd name="connsiteY4" fmla="*/ 576064 h 576064"/>
                  <a:gd name="connsiteX5" fmla="*/ 0 w 3116681"/>
                  <a:gd name="connsiteY5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087779"/>
                  <a:gd name="connsiteY0" fmla="*/ 0 h 606209"/>
                  <a:gd name="connsiteX1" fmla="*/ 2952328 w 3087779"/>
                  <a:gd name="connsiteY1" fmla="*/ 0 h 606209"/>
                  <a:gd name="connsiteX2" fmla="*/ 2627348 w 3087779"/>
                  <a:gd name="connsiteY2" fmla="*/ 307192 h 606209"/>
                  <a:gd name="connsiteX3" fmla="*/ 2937256 w 3087779"/>
                  <a:gd name="connsiteY3" fmla="*/ 606209 h 606209"/>
                  <a:gd name="connsiteX4" fmla="*/ 0 w 3087779"/>
                  <a:gd name="connsiteY4" fmla="*/ 576064 h 606209"/>
                  <a:gd name="connsiteX5" fmla="*/ 0 w 3087779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52675 w 2952328"/>
                  <a:gd name="connsiteY2" fmla="*/ 329801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526041 w 2952328"/>
                  <a:gd name="connsiteY2" fmla="*/ 479270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722325 w 2952328"/>
                  <a:gd name="connsiteY2" fmla="*/ 321009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4567" h="610423">
                    <a:moveTo>
                      <a:pt x="0" y="0"/>
                    </a:moveTo>
                    <a:lnTo>
                      <a:pt x="2952328" y="0"/>
                    </a:lnTo>
                    <a:cubicBezTo>
                      <a:pt x="2699059" y="302380"/>
                      <a:pt x="2694069" y="298578"/>
                      <a:pt x="2704118" y="304154"/>
                    </a:cubicBezTo>
                    <a:cubicBezTo>
                      <a:pt x="2966120" y="609560"/>
                      <a:pt x="2704182" y="301734"/>
                      <a:pt x="2964567" y="610423"/>
                    </a:cubicBezTo>
                    <a:lnTo>
                      <a:pt x="5024" y="606209"/>
                    </a:lnTo>
                    <a:cubicBezTo>
                      <a:pt x="3349" y="404139"/>
                      <a:pt x="1675" y="202070"/>
                      <a:pt x="0" y="0"/>
                    </a:cubicBezTo>
                    <a:close/>
                  </a:path>
                </a:pathLst>
              </a:custGeom>
              <a:solidFill>
                <a:srgbClr val="F06C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430898" y="911090"/>
              <a:ext cx="415328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Информация</a:t>
              </a:r>
              <a:endPara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206152" y="476672"/>
            <a:ext cx="909464" cy="504056"/>
          </a:xfrm>
        </p:spPr>
        <p:txBody>
          <a:bodyPr/>
          <a:lstStyle/>
          <a:p>
            <a:pPr algn="l"/>
            <a:fld id="{BC3CB0BC-4686-41DF-A07E-A5C3E8A2CD7B}" type="slidenum">
              <a:rPr lang="ru-RU" sz="5400" b="1" smtClean="0">
                <a:solidFill>
                  <a:srgbClr val="3DB0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4</a:t>
            </a:fld>
            <a:endParaRPr lang="ru-RU" sz="5400" b="1" dirty="0">
              <a:solidFill>
                <a:srgbClr val="3DB0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5535" y="1916832"/>
            <a:ext cx="7838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компьютере хранятся фотографии, мультфильмы, музыка, письма.</a:t>
            </a:r>
            <a:endParaRPr lang="ru-RU" sz="2400" b="1" dirty="0">
              <a:solidFill>
                <a:srgbClr val="3056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3980" y="2913765"/>
            <a:ext cx="8219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Всё это называется - информация</a:t>
            </a:r>
            <a:endParaRPr lang="ru-RU" sz="2400" b="1" i="1" dirty="0">
              <a:solidFill>
                <a:srgbClr val="629B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Valery.ponomarev\Desktop\Картинки\Urok-5-9\тв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1501" y="4629639"/>
            <a:ext cx="1207010" cy="120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Valery.ponomarev\Desktop\Картинки\Urok-5-9\музы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907" y="4635355"/>
            <a:ext cx="1207010" cy="129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Valery.ponomarev\Desktop\Картинки\Urok-5-9\Облак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970" y="4637598"/>
            <a:ext cx="1207010" cy="120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Valery.ponomarev\Desktop\Картинки\Urok-5-9\письм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7370" y="4627226"/>
            <a:ext cx="1207010" cy="128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Valery.ponomarev\Desktop\Картинки\Urok-5-9\речь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7559" y="4662671"/>
            <a:ext cx="1207010" cy="1272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157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 flipH="1">
            <a:off x="4549760" y="548680"/>
            <a:ext cx="4621982" cy="728464"/>
            <a:chOff x="-37796" y="836712"/>
            <a:chExt cx="4621982" cy="72846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37796" y="836712"/>
              <a:ext cx="4621982" cy="728464"/>
              <a:chOff x="-37796" y="836712"/>
              <a:chExt cx="4621982" cy="728464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-37796" y="989112"/>
                <a:ext cx="937387" cy="576064"/>
              </a:xfrm>
              <a:prstGeom prst="rect">
                <a:avLst/>
              </a:prstGeom>
              <a:solidFill>
                <a:srgbClr val="ED5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0"/>
              <p:cNvSpPr/>
              <p:nvPr/>
            </p:nvSpPr>
            <p:spPr>
              <a:xfrm>
                <a:off x="467544" y="836712"/>
                <a:ext cx="436240" cy="722699"/>
              </a:xfrm>
              <a:custGeom>
                <a:avLst/>
                <a:gdLst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0 w 436240"/>
                  <a:gd name="connsiteY3" fmla="*/ 722699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240" h="722699">
                    <a:moveTo>
                      <a:pt x="0" y="0"/>
                    </a:moveTo>
                    <a:lnTo>
                      <a:pt x="436240" y="0"/>
                    </a:lnTo>
                    <a:lnTo>
                      <a:pt x="436240" y="722699"/>
                    </a:lnTo>
                    <a:cubicBezTo>
                      <a:pt x="294176" y="685855"/>
                      <a:pt x="433466" y="729397"/>
                      <a:pt x="10048" y="612167"/>
                    </a:cubicBezTo>
                    <a:cubicBezTo>
                      <a:pt x="1675" y="-13919"/>
                      <a:pt x="3349" y="204056"/>
                      <a:pt x="0" y="0"/>
                    </a:cubicBezTo>
                    <a:close/>
                  </a:path>
                </a:pathLst>
              </a:custGeom>
              <a:solidFill>
                <a:srgbClr val="843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8"/>
              <p:cNvSpPr/>
              <p:nvPr/>
            </p:nvSpPr>
            <p:spPr>
              <a:xfrm>
                <a:off x="467544" y="836712"/>
                <a:ext cx="4116642" cy="610423"/>
              </a:xfrm>
              <a:custGeom>
                <a:avLst/>
                <a:gdLst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116681"/>
                  <a:gd name="connsiteY0" fmla="*/ 0 h 576064"/>
                  <a:gd name="connsiteX1" fmla="*/ 2952328 w 3116681"/>
                  <a:gd name="connsiteY1" fmla="*/ 0 h 576064"/>
                  <a:gd name="connsiteX2" fmla="*/ 2627348 w 3116681"/>
                  <a:gd name="connsiteY2" fmla="*/ 307192 h 576064"/>
                  <a:gd name="connsiteX3" fmla="*/ 2952328 w 3116681"/>
                  <a:gd name="connsiteY3" fmla="*/ 576064 h 576064"/>
                  <a:gd name="connsiteX4" fmla="*/ 0 w 3116681"/>
                  <a:gd name="connsiteY4" fmla="*/ 576064 h 576064"/>
                  <a:gd name="connsiteX5" fmla="*/ 0 w 3116681"/>
                  <a:gd name="connsiteY5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087779"/>
                  <a:gd name="connsiteY0" fmla="*/ 0 h 606209"/>
                  <a:gd name="connsiteX1" fmla="*/ 2952328 w 3087779"/>
                  <a:gd name="connsiteY1" fmla="*/ 0 h 606209"/>
                  <a:gd name="connsiteX2" fmla="*/ 2627348 w 3087779"/>
                  <a:gd name="connsiteY2" fmla="*/ 307192 h 606209"/>
                  <a:gd name="connsiteX3" fmla="*/ 2937256 w 3087779"/>
                  <a:gd name="connsiteY3" fmla="*/ 606209 h 606209"/>
                  <a:gd name="connsiteX4" fmla="*/ 0 w 3087779"/>
                  <a:gd name="connsiteY4" fmla="*/ 576064 h 606209"/>
                  <a:gd name="connsiteX5" fmla="*/ 0 w 3087779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52675 w 2952328"/>
                  <a:gd name="connsiteY2" fmla="*/ 329801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526041 w 2952328"/>
                  <a:gd name="connsiteY2" fmla="*/ 479270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722325 w 2952328"/>
                  <a:gd name="connsiteY2" fmla="*/ 321009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4567" h="610423">
                    <a:moveTo>
                      <a:pt x="0" y="0"/>
                    </a:moveTo>
                    <a:lnTo>
                      <a:pt x="2952328" y="0"/>
                    </a:lnTo>
                    <a:cubicBezTo>
                      <a:pt x="2699059" y="302380"/>
                      <a:pt x="2694069" y="298578"/>
                      <a:pt x="2704118" y="304154"/>
                    </a:cubicBezTo>
                    <a:cubicBezTo>
                      <a:pt x="2966120" y="609560"/>
                      <a:pt x="2704182" y="301734"/>
                      <a:pt x="2964567" y="610423"/>
                    </a:cubicBezTo>
                    <a:lnTo>
                      <a:pt x="5024" y="606209"/>
                    </a:lnTo>
                    <a:cubicBezTo>
                      <a:pt x="3349" y="404139"/>
                      <a:pt x="1675" y="202070"/>
                      <a:pt x="0" y="0"/>
                    </a:cubicBezTo>
                    <a:close/>
                  </a:path>
                </a:pathLst>
              </a:custGeom>
              <a:solidFill>
                <a:srgbClr val="F06C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430898" y="911090"/>
              <a:ext cx="415328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Интернет</a:t>
              </a:r>
              <a:endPara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206152" y="476672"/>
            <a:ext cx="909464" cy="504056"/>
          </a:xfrm>
        </p:spPr>
        <p:txBody>
          <a:bodyPr/>
          <a:lstStyle/>
          <a:p>
            <a:pPr algn="l"/>
            <a:fld id="{BC3CB0BC-4686-41DF-A07E-A5C3E8A2CD7B}" type="slidenum">
              <a:rPr lang="ru-RU" sz="5400" b="1" smtClean="0">
                <a:solidFill>
                  <a:srgbClr val="3DB0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5</a:t>
            </a:fld>
            <a:endParaRPr lang="ru-RU" sz="5400" b="1" dirty="0">
              <a:solidFill>
                <a:srgbClr val="3DB0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55776" y="1916832"/>
            <a:ext cx="4070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можем делиться информацией друг </a:t>
            </a:r>
          </a:p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другом на любом расстоянии.</a:t>
            </a:r>
            <a:endParaRPr lang="ru-RU" sz="2400" b="1" dirty="0">
              <a:solidFill>
                <a:srgbClr val="3056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02708" y="3594341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этого создан</a:t>
            </a:r>
            <a:b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интернет.</a:t>
            </a:r>
            <a:endParaRPr lang="ru-RU" sz="2400" b="1" i="1" dirty="0">
              <a:solidFill>
                <a:srgbClr val="629B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C:\Users\Valery.ponomarev\Desktop\Картинки\Urok-5-9\Стол-лев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2296749" cy="498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Valery.ponomarev\Desktop\Картинки\Urok-5-9\Стол правы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4993" y="1823848"/>
            <a:ext cx="2296749" cy="437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231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 flipH="1">
            <a:off x="4549760" y="548680"/>
            <a:ext cx="4621982" cy="728464"/>
            <a:chOff x="-37796" y="836712"/>
            <a:chExt cx="4621982" cy="72846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37796" y="836712"/>
              <a:ext cx="4621982" cy="728464"/>
              <a:chOff x="-37796" y="836712"/>
              <a:chExt cx="4621982" cy="728464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-37796" y="989112"/>
                <a:ext cx="937387" cy="576064"/>
              </a:xfrm>
              <a:prstGeom prst="rect">
                <a:avLst/>
              </a:prstGeom>
              <a:solidFill>
                <a:srgbClr val="ED5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0"/>
              <p:cNvSpPr/>
              <p:nvPr/>
            </p:nvSpPr>
            <p:spPr>
              <a:xfrm>
                <a:off x="467544" y="836712"/>
                <a:ext cx="436240" cy="722699"/>
              </a:xfrm>
              <a:custGeom>
                <a:avLst/>
                <a:gdLst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0 w 436240"/>
                  <a:gd name="connsiteY3" fmla="*/ 722699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240" h="722699">
                    <a:moveTo>
                      <a:pt x="0" y="0"/>
                    </a:moveTo>
                    <a:lnTo>
                      <a:pt x="436240" y="0"/>
                    </a:lnTo>
                    <a:lnTo>
                      <a:pt x="436240" y="722699"/>
                    </a:lnTo>
                    <a:cubicBezTo>
                      <a:pt x="294176" y="685855"/>
                      <a:pt x="433466" y="729397"/>
                      <a:pt x="10048" y="612167"/>
                    </a:cubicBezTo>
                    <a:cubicBezTo>
                      <a:pt x="1675" y="-13919"/>
                      <a:pt x="3349" y="204056"/>
                      <a:pt x="0" y="0"/>
                    </a:cubicBezTo>
                    <a:close/>
                  </a:path>
                </a:pathLst>
              </a:custGeom>
              <a:solidFill>
                <a:srgbClr val="843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8"/>
              <p:cNvSpPr/>
              <p:nvPr/>
            </p:nvSpPr>
            <p:spPr>
              <a:xfrm>
                <a:off x="467544" y="836712"/>
                <a:ext cx="4116642" cy="610423"/>
              </a:xfrm>
              <a:custGeom>
                <a:avLst/>
                <a:gdLst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116681"/>
                  <a:gd name="connsiteY0" fmla="*/ 0 h 576064"/>
                  <a:gd name="connsiteX1" fmla="*/ 2952328 w 3116681"/>
                  <a:gd name="connsiteY1" fmla="*/ 0 h 576064"/>
                  <a:gd name="connsiteX2" fmla="*/ 2627348 w 3116681"/>
                  <a:gd name="connsiteY2" fmla="*/ 307192 h 576064"/>
                  <a:gd name="connsiteX3" fmla="*/ 2952328 w 3116681"/>
                  <a:gd name="connsiteY3" fmla="*/ 576064 h 576064"/>
                  <a:gd name="connsiteX4" fmla="*/ 0 w 3116681"/>
                  <a:gd name="connsiteY4" fmla="*/ 576064 h 576064"/>
                  <a:gd name="connsiteX5" fmla="*/ 0 w 3116681"/>
                  <a:gd name="connsiteY5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087779"/>
                  <a:gd name="connsiteY0" fmla="*/ 0 h 606209"/>
                  <a:gd name="connsiteX1" fmla="*/ 2952328 w 3087779"/>
                  <a:gd name="connsiteY1" fmla="*/ 0 h 606209"/>
                  <a:gd name="connsiteX2" fmla="*/ 2627348 w 3087779"/>
                  <a:gd name="connsiteY2" fmla="*/ 307192 h 606209"/>
                  <a:gd name="connsiteX3" fmla="*/ 2937256 w 3087779"/>
                  <a:gd name="connsiteY3" fmla="*/ 606209 h 606209"/>
                  <a:gd name="connsiteX4" fmla="*/ 0 w 3087779"/>
                  <a:gd name="connsiteY4" fmla="*/ 576064 h 606209"/>
                  <a:gd name="connsiteX5" fmla="*/ 0 w 3087779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52675 w 2952328"/>
                  <a:gd name="connsiteY2" fmla="*/ 329801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526041 w 2952328"/>
                  <a:gd name="connsiteY2" fmla="*/ 479270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722325 w 2952328"/>
                  <a:gd name="connsiteY2" fmla="*/ 321009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4567" h="610423">
                    <a:moveTo>
                      <a:pt x="0" y="0"/>
                    </a:moveTo>
                    <a:lnTo>
                      <a:pt x="2952328" y="0"/>
                    </a:lnTo>
                    <a:cubicBezTo>
                      <a:pt x="2699059" y="302380"/>
                      <a:pt x="2694069" y="298578"/>
                      <a:pt x="2704118" y="304154"/>
                    </a:cubicBezTo>
                    <a:cubicBezTo>
                      <a:pt x="2966120" y="609560"/>
                      <a:pt x="2704182" y="301734"/>
                      <a:pt x="2964567" y="610423"/>
                    </a:cubicBezTo>
                    <a:lnTo>
                      <a:pt x="5024" y="606209"/>
                    </a:lnTo>
                    <a:cubicBezTo>
                      <a:pt x="3349" y="404139"/>
                      <a:pt x="1675" y="202070"/>
                      <a:pt x="0" y="0"/>
                    </a:cubicBezTo>
                    <a:close/>
                  </a:path>
                </a:pathLst>
              </a:custGeom>
              <a:solidFill>
                <a:srgbClr val="F06C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3693" y="911090"/>
              <a:ext cx="40762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Мобильные устройства</a:t>
              </a:r>
              <a:endPara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206152" y="476672"/>
            <a:ext cx="909464" cy="504056"/>
          </a:xfrm>
        </p:spPr>
        <p:txBody>
          <a:bodyPr/>
          <a:lstStyle/>
          <a:p>
            <a:pPr algn="l"/>
            <a:fld id="{BC3CB0BC-4686-41DF-A07E-A5C3E8A2CD7B}" type="slidenum">
              <a:rPr lang="ru-RU" sz="5400" b="1" smtClean="0">
                <a:solidFill>
                  <a:srgbClr val="3DB0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6</a:t>
            </a:fld>
            <a:endParaRPr lang="ru-RU" sz="5400" b="1" dirty="0">
              <a:solidFill>
                <a:srgbClr val="3DB0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5536" y="1700808"/>
            <a:ext cx="8052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интернете, как и в жизни, </a:t>
            </a:r>
            <a:b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есть правила безопасности.</a:t>
            </a:r>
            <a:endParaRPr lang="ru-RU" sz="2400" b="1" dirty="0">
              <a:solidFill>
                <a:srgbClr val="3056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6046" y="2531805"/>
            <a:ext cx="82170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Главное – помни: </a:t>
            </a:r>
            <a:b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не знаешь, что делать – </a:t>
            </a:r>
            <a:b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посоветуйся с родителями и учителями.</a:t>
            </a:r>
            <a:endParaRPr lang="ru-RU" sz="2400" b="1" i="1" dirty="0">
              <a:solidFill>
                <a:srgbClr val="629B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ая прямоугольная выноска 3"/>
          <p:cNvSpPr/>
          <p:nvPr/>
        </p:nvSpPr>
        <p:spPr>
          <a:xfrm>
            <a:off x="486046" y="3828494"/>
            <a:ext cx="2429770" cy="2767854"/>
          </a:xfrm>
          <a:custGeom>
            <a:avLst/>
            <a:gdLst>
              <a:gd name="connsiteX0" fmla="*/ 0 w 1944216"/>
              <a:gd name="connsiteY0" fmla="*/ 324042 h 2376264"/>
              <a:gd name="connsiteX1" fmla="*/ 324042 w 1944216"/>
              <a:gd name="connsiteY1" fmla="*/ 0 h 2376264"/>
              <a:gd name="connsiteX2" fmla="*/ 324036 w 1944216"/>
              <a:gd name="connsiteY2" fmla="*/ 0 h 2376264"/>
              <a:gd name="connsiteX3" fmla="*/ 324036 w 1944216"/>
              <a:gd name="connsiteY3" fmla="*/ 0 h 2376264"/>
              <a:gd name="connsiteX4" fmla="*/ 810090 w 1944216"/>
              <a:gd name="connsiteY4" fmla="*/ 0 h 2376264"/>
              <a:gd name="connsiteX5" fmla="*/ 1620174 w 1944216"/>
              <a:gd name="connsiteY5" fmla="*/ 0 h 2376264"/>
              <a:gd name="connsiteX6" fmla="*/ 1944216 w 1944216"/>
              <a:gd name="connsiteY6" fmla="*/ 324042 h 2376264"/>
              <a:gd name="connsiteX7" fmla="*/ 1944216 w 1944216"/>
              <a:gd name="connsiteY7" fmla="*/ 1386154 h 2376264"/>
              <a:gd name="connsiteX8" fmla="*/ 1944216 w 1944216"/>
              <a:gd name="connsiteY8" fmla="*/ 1386154 h 2376264"/>
              <a:gd name="connsiteX9" fmla="*/ 1944216 w 1944216"/>
              <a:gd name="connsiteY9" fmla="*/ 1980220 h 2376264"/>
              <a:gd name="connsiteX10" fmla="*/ 1944216 w 1944216"/>
              <a:gd name="connsiteY10" fmla="*/ 2052222 h 2376264"/>
              <a:gd name="connsiteX11" fmla="*/ 1620174 w 1944216"/>
              <a:gd name="connsiteY11" fmla="*/ 2376264 h 2376264"/>
              <a:gd name="connsiteX12" fmla="*/ 810090 w 1944216"/>
              <a:gd name="connsiteY12" fmla="*/ 2376264 h 2376264"/>
              <a:gd name="connsiteX13" fmla="*/ 567069 w 1944216"/>
              <a:gd name="connsiteY13" fmla="*/ 2673297 h 2376264"/>
              <a:gd name="connsiteX14" fmla="*/ 324036 w 1944216"/>
              <a:gd name="connsiteY14" fmla="*/ 2376264 h 2376264"/>
              <a:gd name="connsiteX15" fmla="*/ 324042 w 1944216"/>
              <a:gd name="connsiteY15" fmla="*/ 2376264 h 2376264"/>
              <a:gd name="connsiteX16" fmla="*/ 0 w 1944216"/>
              <a:gd name="connsiteY16" fmla="*/ 2052222 h 2376264"/>
              <a:gd name="connsiteX17" fmla="*/ 0 w 1944216"/>
              <a:gd name="connsiteY17" fmla="*/ 1980220 h 2376264"/>
              <a:gd name="connsiteX18" fmla="*/ 0 w 1944216"/>
              <a:gd name="connsiteY18" fmla="*/ 1386154 h 2376264"/>
              <a:gd name="connsiteX19" fmla="*/ 0 w 1944216"/>
              <a:gd name="connsiteY19" fmla="*/ 1386154 h 2376264"/>
              <a:gd name="connsiteX20" fmla="*/ 0 w 1944216"/>
              <a:gd name="connsiteY20" fmla="*/ 324042 h 2376264"/>
              <a:gd name="connsiteX0" fmla="*/ 0 w 1944216"/>
              <a:gd name="connsiteY0" fmla="*/ 324042 h 2951324"/>
              <a:gd name="connsiteX1" fmla="*/ 324042 w 1944216"/>
              <a:gd name="connsiteY1" fmla="*/ 0 h 2951324"/>
              <a:gd name="connsiteX2" fmla="*/ 324036 w 1944216"/>
              <a:gd name="connsiteY2" fmla="*/ 0 h 2951324"/>
              <a:gd name="connsiteX3" fmla="*/ 324036 w 1944216"/>
              <a:gd name="connsiteY3" fmla="*/ 0 h 2951324"/>
              <a:gd name="connsiteX4" fmla="*/ 810090 w 1944216"/>
              <a:gd name="connsiteY4" fmla="*/ 0 h 2951324"/>
              <a:gd name="connsiteX5" fmla="*/ 1620174 w 1944216"/>
              <a:gd name="connsiteY5" fmla="*/ 0 h 2951324"/>
              <a:gd name="connsiteX6" fmla="*/ 1944216 w 1944216"/>
              <a:gd name="connsiteY6" fmla="*/ 324042 h 2951324"/>
              <a:gd name="connsiteX7" fmla="*/ 1944216 w 1944216"/>
              <a:gd name="connsiteY7" fmla="*/ 1386154 h 2951324"/>
              <a:gd name="connsiteX8" fmla="*/ 1944216 w 1944216"/>
              <a:gd name="connsiteY8" fmla="*/ 1386154 h 2951324"/>
              <a:gd name="connsiteX9" fmla="*/ 1944216 w 1944216"/>
              <a:gd name="connsiteY9" fmla="*/ 1980220 h 2951324"/>
              <a:gd name="connsiteX10" fmla="*/ 1944216 w 1944216"/>
              <a:gd name="connsiteY10" fmla="*/ 2052222 h 2951324"/>
              <a:gd name="connsiteX11" fmla="*/ 1620174 w 1944216"/>
              <a:gd name="connsiteY11" fmla="*/ 2376264 h 2951324"/>
              <a:gd name="connsiteX12" fmla="*/ 810090 w 1944216"/>
              <a:gd name="connsiteY12" fmla="*/ 2376264 h 2951324"/>
              <a:gd name="connsiteX13" fmla="*/ 1635928 w 1944216"/>
              <a:gd name="connsiteY13" fmla="*/ 2951324 h 2951324"/>
              <a:gd name="connsiteX14" fmla="*/ 324036 w 1944216"/>
              <a:gd name="connsiteY14" fmla="*/ 2376264 h 2951324"/>
              <a:gd name="connsiteX15" fmla="*/ 324042 w 1944216"/>
              <a:gd name="connsiteY15" fmla="*/ 2376264 h 2951324"/>
              <a:gd name="connsiteX16" fmla="*/ 0 w 1944216"/>
              <a:gd name="connsiteY16" fmla="*/ 2052222 h 2951324"/>
              <a:gd name="connsiteX17" fmla="*/ 0 w 1944216"/>
              <a:gd name="connsiteY17" fmla="*/ 1980220 h 2951324"/>
              <a:gd name="connsiteX18" fmla="*/ 0 w 1944216"/>
              <a:gd name="connsiteY18" fmla="*/ 1386154 h 2951324"/>
              <a:gd name="connsiteX19" fmla="*/ 0 w 1944216"/>
              <a:gd name="connsiteY19" fmla="*/ 1386154 h 2951324"/>
              <a:gd name="connsiteX20" fmla="*/ 0 w 1944216"/>
              <a:gd name="connsiteY20" fmla="*/ 324042 h 2951324"/>
              <a:gd name="connsiteX0" fmla="*/ 0 w 1944216"/>
              <a:gd name="connsiteY0" fmla="*/ 324042 h 2951324"/>
              <a:gd name="connsiteX1" fmla="*/ 324042 w 1944216"/>
              <a:gd name="connsiteY1" fmla="*/ 0 h 2951324"/>
              <a:gd name="connsiteX2" fmla="*/ 324036 w 1944216"/>
              <a:gd name="connsiteY2" fmla="*/ 0 h 2951324"/>
              <a:gd name="connsiteX3" fmla="*/ 324036 w 1944216"/>
              <a:gd name="connsiteY3" fmla="*/ 0 h 2951324"/>
              <a:gd name="connsiteX4" fmla="*/ 810090 w 1944216"/>
              <a:gd name="connsiteY4" fmla="*/ 0 h 2951324"/>
              <a:gd name="connsiteX5" fmla="*/ 1620174 w 1944216"/>
              <a:gd name="connsiteY5" fmla="*/ 0 h 2951324"/>
              <a:gd name="connsiteX6" fmla="*/ 1944216 w 1944216"/>
              <a:gd name="connsiteY6" fmla="*/ 324042 h 2951324"/>
              <a:gd name="connsiteX7" fmla="*/ 1944216 w 1944216"/>
              <a:gd name="connsiteY7" fmla="*/ 1386154 h 2951324"/>
              <a:gd name="connsiteX8" fmla="*/ 1944216 w 1944216"/>
              <a:gd name="connsiteY8" fmla="*/ 1386154 h 2951324"/>
              <a:gd name="connsiteX9" fmla="*/ 1944216 w 1944216"/>
              <a:gd name="connsiteY9" fmla="*/ 1980220 h 2951324"/>
              <a:gd name="connsiteX10" fmla="*/ 1944216 w 1944216"/>
              <a:gd name="connsiteY10" fmla="*/ 2052222 h 2951324"/>
              <a:gd name="connsiteX11" fmla="*/ 1620174 w 1944216"/>
              <a:gd name="connsiteY11" fmla="*/ 2376264 h 2951324"/>
              <a:gd name="connsiteX12" fmla="*/ 810090 w 1944216"/>
              <a:gd name="connsiteY12" fmla="*/ 2376264 h 2951324"/>
              <a:gd name="connsiteX13" fmla="*/ 1635928 w 1944216"/>
              <a:gd name="connsiteY13" fmla="*/ 2951324 h 2951324"/>
              <a:gd name="connsiteX14" fmla="*/ 324036 w 1944216"/>
              <a:gd name="connsiteY14" fmla="*/ 2376264 h 2951324"/>
              <a:gd name="connsiteX15" fmla="*/ 311686 w 1944216"/>
              <a:gd name="connsiteY15" fmla="*/ 2326837 h 2951324"/>
              <a:gd name="connsiteX16" fmla="*/ 0 w 1944216"/>
              <a:gd name="connsiteY16" fmla="*/ 2052222 h 2951324"/>
              <a:gd name="connsiteX17" fmla="*/ 0 w 1944216"/>
              <a:gd name="connsiteY17" fmla="*/ 1980220 h 2951324"/>
              <a:gd name="connsiteX18" fmla="*/ 0 w 1944216"/>
              <a:gd name="connsiteY18" fmla="*/ 1386154 h 2951324"/>
              <a:gd name="connsiteX19" fmla="*/ 0 w 1944216"/>
              <a:gd name="connsiteY19" fmla="*/ 1386154 h 2951324"/>
              <a:gd name="connsiteX20" fmla="*/ 0 w 1944216"/>
              <a:gd name="connsiteY20" fmla="*/ 324042 h 2951324"/>
              <a:gd name="connsiteX0" fmla="*/ 0 w 1944216"/>
              <a:gd name="connsiteY0" fmla="*/ 324042 h 2951324"/>
              <a:gd name="connsiteX1" fmla="*/ 324042 w 1944216"/>
              <a:gd name="connsiteY1" fmla="*/ 0 h 2951324"/>
              <a:gd name="connsiteX2" fmla="*/ 324036 w 1944216"/>
              <a:gd name="connsiteY2" fmla="*/ 0 h 2951324"/>
              <a:gd name="connsiteX3" fmla="*/ 324036 w 1944216"/>
              <a:gd name="connsiteY3" fmla="*/ 0 h 2951324"/>
              <a:gd name="connsiteX4" fmla="*/ 810090 w 1944216"/>
              <a:gd name="connsiteY4" fmla="*/ 0 h 2951324"/>
              <a:gd name="connsiteX5" fmla="*/ 1620174 w 1944216"/>
              <a:gd name="connsiteY5" fmla="*/ 0 h 2951324"/>
              <a:gd name="connsiteX6" fmla="*/ 1944216 w 1944216"/>
              <a:gd name="connsiteY6" fmla="*/ 324042 h 2951324"/>
              <a:gd name="connsiteX7" fmla="*/ 1944216 w 1944216"/>
              <a:gd name="connsiteY7" fmla="*/ 1386154 h 2951324"/>
              <a:gd name="connsiteX8" fmla="*/ 1944216 w 1944216"/>
              <a:gd name="connsiteY8" fmla="*/ 1386154 h 2951324"/>
              <a:gd name="connsiteX9" fmla="*/ 1944216 w 1944216"/>
              <a:gd name="connsiteY9" fmla="*/ 1980220 h 2951324"/>
              <a:gd name="connsiteX10" fmla="*/ 1944216 w 1944216"/>
              <a:gd name="connsiteY10" fmla="*/ 2052222 h 2951324"/>
              <a:gd name="connsiteX11" fmla="*/ 1620174 w 1944216"/>
              <a:gd name="connsiteY11" fmla="*/ 2376264 h 2951324"/>
              <a:gd name="connsiteX12" fmla="*/ 810090 w 1944216"/>
              <a:gd name="connsiteY12" fmla="*/ 2376264 h 2951324"/>
              <a:gd name="connsiteX13" fmla="*/ 1635928 w 1944216"/>
              <a:gd name="connsiteY13" fmla="*/ 2951324 h 2951324"/>
              <a:gd name="connsiteX14" fmla="*/ 673543 w 1944216"/>
              <a:gd name="connsiteY14" fmla="*/ 2319024 h 2951324"/>
              <a:gd name="connsiteX15" fmla="*/ 324036 w 1944216"/>
              <a:gd name="connsiteY15" fmla="*/ 2376264 h 2951324"/>
              <a:gd name="connsiteX16" fmla="*/ 311686 w 1944216"/>
              <a:gd name="connsiteY16" fmla="*/ 2326837 h 2951324"/>
              <a:gd name="connsiteX17" fmla="*/ 0 w 1944216"/>
              <a:gd name="connsiteY17" fmla="*/ 2052222 h 2951324"/>
              <a:gd name="connsiteX18" fmla="*/ 0 w 1944216"/>
              <a:gd name="connsiteY18" fmla="*/ 1980220 h 2951324"/>
              <a:gd name="connsiteX19" fmla="*/ 0 w 1944216"/>
              <a:gd name="connsiteY19" fmla="*/ 1386154 h 2951324"/>
              <a:gd name="connsiteX20" fmla="*/ 0 w 1944216"/>
              <a:gd name="connsiteY20" fmla="*/ 1386154 h 2951324"/>
              <a:gd name="connsiteX21" fmla="*/ 0 w 1944216"/>
              <a:gd name="connsiteY21" fmla="*/ 324042 h 2951324"/>
              <a:gd name="connsiteX0" fmla="*/ 0 w 1944216"/>
              <a:gd name="connsiteY0" fmla="*/ 324042 h 2951324"/>
              <a:gd name="connsiteX1" fmla="*/ 324042 w 1944216"/>
              <a:gd name="connsiteY1" fmla="*/ 0 h 2951324"/>
              <a:gd name="connsiteX2" fmla="*/ 324036 w 1944216"/>
              <a:gd name="connsiteY2" fmla="*/ 0 h 2951324"/>
              <a:gd name="connsiteX3" fmla="*/ 324036 w 1944216"/>
              <a:gd name="connsiteY3" fmla="*/ 0 h 2951324"/>
              <a:gd name="connsiteX4" fmla="*/ 810090 w 1944216"/>
              <a:gd name="connsiteY4" fmla="*/ 0 h 2951324"/>
              <a:gd name="connsiteX5" fmla="*/ 1620174 w 1944216"/>
              <a:gd name="connsiteY5" fmla="*/ 0 h 2951324"/>
              <a:gd name="connsiteX6" fmla="*/ 1944216 w 1944216"/>
              <a:gd name="connsiteY6" fmla="*/ 324042 h 2951324"/>
              <a:gd name="connsiteX7" fmla="*/ 1944216 w 1944216"/>
              <a:gd name="connsiteY7" fmla="*/ 1386154 h 2951324"/>
              <a:gd name="connsiteX8" fmla="*/ 1944216 w 1944216"/>
              <a:gd name="connsiteY8" fmla="*/ 1386154 h 2951324"/>
              <a:gd name="connsiteX9" fmla="*/ 1944216 w 1944216"/>
              <a:gd name="connsiteY9" fmla="*/ 1980220 h 2951324"/>
              <a:gd name="connsiteX10" fmla="*/ 1944216 w 1944216"/>
              <a:gd name="connsiteY10" fmla="*/ 2052222 h 2951324"/>
              <a:gd name="connsiteX11" fmla="*/ 1620174 w 1944216"/>
              <a:gd name="connsiteY11" fmla="*/ 2376264 h 2951324"/>
              <a:gd name="connsiteX12" fmla="*/ 1217863 w 1944216"/>
              <a:gd name="connsiteY12" fmla="*/ 2333015 h 2951324"/>
              <a:gd name="connsiteX13" fmla="*/ 1635928 w 1944216"/>
              <a:gd name="connsiteY13" fmla="*/ 2951324 h 2951324"/>
              <a:gd name="connsiteX14" fmla="*/ 673543 w 1944216"/>
              <a:gd name="connsiteY14" fmla="*/ 2319024 h 2951324"/>
              <a:gd name="connsiteX15" fmla="*/ 324036 w 1944216"/>
              <a:gd name="connsiteY15" fmla="*/ 2376264 h 2951324"/>
              <a:gd name="connsiteX16" fmla="*/ 311686 w 1944216"/>
              <a:gd name="connsiteY16" fmla="*/ 2326837 h 2951324"/>
              <a:gd name="connsiteX17" fmla="*/ 0 w 1944216"/>
              <a:gd name="connsiteY17" fmla="*/ 2052222 h 2951324"/>
              <a:gd name="connsiteX18" fmla="*/ 0 w 1944216"/>
              <a:gd name="connsiteY18" fmla="*/ 1980220 h 2951324"/>
              <a:gd name="connsiteX19" fmla="*/ 0 w 1944216"/>
              <a:gd name="connsiteY19" fmla="*/ 1386154 h 2951324"/>
              <a:gd name="connsiteX20" fmla="*/ 0 w 1944216"/>
              <a:gd name="connsiteY20" fmla="*/ 1386154 h 2951324"/>
              <a:gd name="connsiteX21" fmla="*/ 0 w 1944216"/>
              <a:gd name="connsiteY21" fmla="*/ 324042 h 2951324"/>
              <a:gd name="connsiteX0" fmla="*/ 0 w 1944216"/>
              <a:gd name="connsiteY0" fmla="*/ 324042 h 2951324"/>
              <a:gd name="connsiteX1" fmla="*/ 324042 w 1944216"/>
              <a:gd name="connsiteY1" fmla="*/ 0 h 2951324"/>
              <a:gd name="connsiteX2" fmla="*/ 324036 w 1944216"/>
              <a:gd name="connsiteY2" fmla="*/ 0 h 2951324"/>
              <a:gd name="connsiteX3" fmla="*/ 324036 w 1944216"/>
              <a:gd name="connsiteY3" fmla="*/ 0 h 2951324"/>
              <a:gd name="connsiteX4" fmla="*/ 810090 w 1944216"/>
              <a:gd name="connsiteY4" fmla="*/ 0 h 2951324"/>
              <a:gd name="connsiteX5" fmla="*/ 1620174 w 1944216"/>
              <a:gd name="connsiteY5" fmla="*/ 0 h 2951324"/>
              <a:gd name="connsiteX6" fmla="*/ 1944216 w 1944216"/>
              <a:gd name="connsiteY6" fmla="*/ 324042 h 2951324"/>
              <a:gd name="connsiteX7" fmla="*/ 1944216 w 1944216"/>
              <a:gd name="connsiteY7" fmla="*/ 1386154 h 2951324"/>
              <a:gd name="connsiteX8" fmla="*/ 1944216 w 1944216"/>
              <a:gd name="connsiteY8" fmla="*/ 1386154 h 2951324"/>
              <a:gd name="connsiteX9" fmla="*/ 1944216 w 1944216"/>
              <a:gd name="connsiteY9" fmla="*/ 1980220 h 2951324"/>
              <a:gd name="connsiteX10" fmla="*/ 1944216 w 1944216"/>
              <a:gd name="connsiteY10" fmla="*/ 2052222 h 2951324"/>
              <a:gd name="connsiteX11" fmla="*/ 1626352 w 1944216"/>
              <a:gd name="connsiteY11" fmla="*/ 2314480 h 2951324"/>
              <a:gd name="connsiteX12" fmla="*/ 1217863 w 1944216"/>
              <a:gd name="connsiteY12" fmla="*/ 2333015 h 2951324"/>
              <a:gd name="connsiteX13" fmla="*/ 1635928 w 1944216"/>
              <a:gd name="connsiteY13" fmla="*/ 2951324 h 2951324"/>
              <a:gd name="connsiteX14" fmla="*/ 673543 w 1944216"/>
              <a:gd name="connsiteY14" fmla="*/ 2319024 h 2951324"/>
              <a:gd name="connsiteX15" fmla="*/ 324036 w 1944216"/>
              <a:gd name="connsiteY15" fmla="*/ 2376264 h 2951324"/>
              <a:gd name="connsiteX16" fmla="*/ 311686 w 1944216"/>
              <a:gd name="connsiteY16" fmla="*/ 2326837 h 2951324"/>
              <a:gd name="connsiteX17" fmla="*/ 0 w 1944216"/>
              <a:gd name="connsiteY17" fmla="*/ 2052222 h 2951324"/>
              <a:gd name="connsiteX18" fmla="*/ 0 w 1944216"/>
              <a:gd name="connsiteY18" fmla="*/ 1980220 h 2951324"/>
              <a:gd name="connsiteX19" fmla="*/ 0 w 1944216"/>
              <a:gd name="connsiteY19" fmla="*/ 1386154 h 2951324"/>
              <a:gd name="connsiteX20" fmla="*/ 0 w 1944216"/>
              <a:gd name="connsiteY20" fmla="*/ 1386154 h 2951324"/>
              <a:gd name="connsiteX21" fmla="*/ 0 w 1944216"/>
              <a:gd name="connsiteY21" fmla="*/ 324042 h 2951324"/>
              <a:gd name="connsiteX0" fmla="*/ 0 w 1945573"/>
              <a:gd name="connsiteY0" fmla="*/ 324042 h 2951324"/>
              <a:gd name="connsiteX1" fmla="*/ 324042 w 1945573"/>
              <a:gd name="connsiteY1" fmla="*/ 0 h 2951324"/>
              <a:gd name="connsiteX2" fmla="*/ 324036 w 1945573"/>
              <a:gd name="connsiteY2" fmla="*/ 0 h 2951324"/>
              <a:gd name="connsiteX3" fmla="*/ 324036 w 1945573"/>
              <a:gd name="connsiteY3" fmla="*/ 0 h 2951324"/>
              <a:gd name="connsiteX4" fmla="*/ 810090 w 1945573"/>
              <a:gd name="connsiteY4" fmla="*/ 0 h 2951324"/>
              <a:gd name="connsiteX5" fmla="*/ 1620174 w 1945573"/>
              <a:gd name="connsiteY5" fmla="*/ 0 h 2951324"/>
              <a:gd name="connsiteX6" fmla="*/ 1944216 w 1945573"/>
              <a:gd name="connsiteY6" fmla="*/ 324042 h 2951324"/>
              <a:gd name="connsiteX7" fmla="*/ 1944216 w 1945573"/>
              <a:gd name="connsiteY7" fmla="*/ 1386154 h 2951324"/>
              <a:gd name="connsiteX8" fmla="*/ 1944216 w 1945573"/>
              <a:gd name="connsiteY8" fmla="*/ 1386154 h 2951324"/>
              <a:gd name="connsiteX9" fmla="*/ 1944216 w 1945573"/>
              <a:gd name="connsiteY9" fmla="*/ 1980220 h 2951324"/>
              <a:gd name="connsiteX10" fmla="*/ 1944216 w 1945573"/>
              <a:gd name="connsiteY10" fmla="*/ 2052222 h 2951324"/>
              <a:gd name="connsiteX11" fmla="*/ 1626352 w 1945573"/>
              <a:gd name="connsiteY11" fmla="*/ 2314480 h 2951324"/>
              <a:gd name="connsiteX12" fmla="*/ 1217863 w 1945573"/>
              <a:gd name="connsiteY12" fmla="*/ 2333015 h 2951324"/>
              <a:gd name="connsiteX13" fmla="*/ 1635928 w 1945573"/>
              <a:gd name="connsiteY13" fmla="*/ 2951324 h 2951324"/>
              <a:gd name="connsiteX14" fmla="*/ 673543 w 1945573"/>
              <a:gd name="connsiteY14" fmla="*/ 2319024 h 2951324"/>
              <a:gd name="connsiteX15" fmla="*/ 324036 w 1945573"/>
              <a:gd name="connsiteY15" fmla="*/ 2376264 h 2951324"/>
              <a:gd name="connsiteX16" fmla="*/ 311686 w 1945573"/>
              <a:gd name="connsiteY16" fmla="*/ 2326837 h 2951324"/>
              <a:gd name="connsiteX17" fmla="*/ 0 w 1945573"/>
              <a:gd name="connsiteY17" fmla="*/ 2052222 h 2951324"/>
              <a:gd name="connsiteX18" fmla="*/ 0 w 1945573"/>
              <a:gd name="connsiteY18" fmla="*/ 1980220 h 2951324"/>
              <a:gd name="connsiteX19" fmla="*/ 0 w 1945573"/>
              <a:gd name="connsiteY19" fmla="*/ 1386154 h 2951324"/>
              <a:gd name="connsiteX20" fmla="*/ 0 w 1945573"/>
              <a:gd name="connsiteY20" fmla="*/ 1386154 h 2951324"/>
              <a:gd name="connsiteX21" fmla="*/ 0 w 1945573"/>
              <a:gd name="connsiteY21" fmla="*/ 324042 h 2951324"/>
              <a:gd name="connsiteX0" fmla="*/ 0 w 1945573"/>
              <a:gd name="connsiteY0" fmla="*/ 324042 h 2951324"/>
              <a:gd name="connsiteX1" fmla="*/ 324042 w 1945573"/>
              <a:gd name="connsiteY1" fmla="*/ 0 h 2951324"/>
              <a:gd name="connsiteX2" fmla="*/ 324036 w 1945573"/>
              <a:gd name="connsiteY2" fmla="*/ 0 h 2951324"/>
              <a:gd name="connsiteX3" fmla="*/ 324036 w 1945573"/>
              <a:gd name="connsiteY3" fmla="*/ 0 h 2951324"/>
              <a:gd name="connsiteX4" fmla="*/ 810090 w 1945573"/>
              <a:gd name="connsiteY4" fmla="*/ 0 h 2951324"/>
              <a:gd name="connsiteX5" fmla="*/ 1620174 w 1945573"/>
              <a:gd name="connsiteY5" fmla="*/ 0 h 2951324"/>
              <a:gd name="connsiteX6" fmla="*/ 1944216 w 1945573"/>
              <a:gd name="connsiteY6" fmla="*/ 324042 h 2951324"/>
              <a:gd name="connsiteX7" fmla="*/ 1944216 w 1945573"/>
              <a:gd name="connsiteY7" fmla="*/ 1386154 h 2951324"/>
              <a:gd name="connsiteX8" fmla="*/ 1944216 w 1945573"/>
              <a:gd name="connsiteY8" fmla="*/ 1386154 h 2951324"/>
              <a:gd name="connsiteX9" fmla="*/ 1944216 w 1945573"/>
              <a:gd name="connsiteY9" fmla="*/ 1980220 h 2951324"/>
              <a:gd name="connsiteX10" fmla="*/ 1944216 w 1945573"/>
              <a:gd name="connsiteY10" fmla="*/ 2052222 h 2951324"/>
              <a:gd name="connsiteX11" fmla="*/ 1626352 w 1945573"/>
              <a:gd name="connsiteY11" fmla="*/ 2314480 h 2951324"/>
              <a:gd name="connsiteX12" fmla="*/ 1217863 w 1945573"/>
              <a:gd name="connsiteY12" fmla="*/ 2333015 h 2951324"/>
              <a:gd name="connsiteX13" fmla="*/ 1635928 w 1945573"/>
              <a:gd name="connsiteY13" fmla="*/ 2951324 h 2951324"/>
              <a:gd name="connsiteX14" fmla="*/ 673543 w 1945573"/>
              <a:gd name="connsiteY14" fmla="*/ 2319024 h 2951324"/>
              <a:gd name="connsiteX15" fmla="*/ 311686 w 1945573"/>
              <a:gd name="connsiteY15" fmla="*/ 2326837 h 2951324"/>
              <a:gd name="connsiteX16" fmla="*/ 0 w 1945573"/>
              <a:gd name="connsiteY16" fmla="*/ 2052222 h 2951324"/>
              <a:gd name="connsiteX17" fmla="*/ 0 w 1945573"/>
              <a:gd name="connsiteY17" fmla="*/ 1980220 h 2951324"/>
              <a:gd name="connsiteX18" fmla="*/ 0 w 1945573"/>
              <a:gd name="connsiteY18" fmla="*/ 1386154 h 2951324"/>
              <a:gd name="connsiteX19" fmla="*/ 0 w 1945573"/>
              <a:gd name="connsiteY19" fmla="*/ 1386154 h 2951324"/>
              <a:gd name="connsiteX20" fmla="*/ 0 w 1945573"/>
              <a:gd name="connsiteY20" fmla="*/ 324042 h 2951324"/>
              <a:gd name="connsiteX0" fmla="*/ 0 w 1945573"/>
              <a:gd name="connsiteY0" fmla="*/ 324042 h 2951324"/>
              <a:gd name="connsiteX1" fmla="*/ 324042 w 1945573"/>
              <a:gd name="connsiteY1" fmla="*/ 0 h 2951324"/>
              <a:gd name="connsiteX2" fmla="*/ 324036 w 1945573"/>
              <a:gd name="connsiteY2" fmla="*/ 0 h 2951324"/>
              <a:gd name="connsiteX3" fmla="*/ 324036 w 1945573"/>
              <a:gd name="connsiteY3" fmla="*/ 0 h 2951324"/>
              <a:gd name="connsiteX4" fmla="*/ 810090 w 1945573"/>
              <a:gd name="connsiteY4" fmla="*/ 0 h 2951324"/>
              <a:gd name="connsiteX5" fmla="*/ 1620174 w 1945573"/>
              <a:gd name="connsiteY5" fmla="*/ 0 h 2951324"/>
              <a:gd name="connsiteX6" fmla="*/ 1944216 w 1945573"/>
              <a:gd name="connsiteY6" fmla="*/ 324042 h 2951324"/>
              <a:gd name="connsiteX7" fmla="*/ 1944216 w 1945573"/>
              <a:gd name="connsiteY7" fmla="*/ 1386154 h 2951324"/>
              <a:gd name="connsiteX8" fmla="*/ 1944216 w 1945573"/>
              <a:gd name="connsiteY8" fmla="*/ 1386154 h 2951324"/>
              <a:gd name="connsiteX9" fmla="*/ 1944216 w 1945573"/>
              <a:gd name="connsiteY9" fmla="*/ 1980220 h 2951324"/>
              <a:gd name="connsiteX10" fmla="*/ 1944216 w 1945573"/>
              <a:gd name="connsiteY10" fmla="*/ 2052222 h 2951324"/>
              <a:gd name="connsiteX11" fmla="*/ 1626352 w 1945573"/>
              <a:gd name="connsiteY11" fmla="*/ 2314480 h 2951324"/>
              <a:gd name="connsiteX12" fmla="*/ 1217863 w 1945573"/>
              <a:gd name="connsiteY12" fmla="*/ 2333015 h 2951324"/>
              <a:gd name="connsiteX13" fmla="*/ 1635928 w 1945573"/>
              <a:gd name="connsiteY13" fmla="*/ 2951324 h 2951324"/>
              <a:gd name="connsiteX14" fmla="*/ 673543 w 1945573"/>
              <a:gd name="connsiteY14" fmla="*/ 2319024 h 2951324"/>
              <a:gd name="connsiteX15" fmla="*/ 311686 w 1945573"/>
              <a:gd name="connsiteY15" fmla="*/ 2326837 h 2951324"/>
              <a:gd name="connsiteX16" fmla="*/ 0 w 1945573"/>
              <a:gd name="connsiteY16" fmla="*/ 2052222 h 2951324"/>
              <a:gd name="connsiteX17" fmla="*/ 0 w 1945573"/>
              <a:gd name="connsiteY17" fmla="*/ 1980220 h 2951324"/>
              <a:gd name="connsiteX18" fmla="*/ 0 w 1945573"/>
              <a:gd name="connsiteY18" fmla="*/ 1386154 h 2951324"/>
              <a:gd name="connsiteX19" fmla="*/ 0 w 1945573"/>
              <a:gd name="connsiteY19" fmla="*/ 1386154 h 2951324"/>
              <a:gd name="connsiteX20" fmla="*/ 0 w 1945573"/>
              <a:gd name="connsiteY20" fmla="*/ 324042 h 2951324"/>
              <a:gd name="connsiteX0" fmla="*/ 0 w 1945573"/>
              <a:gd name="connsiteY0" fmla="*/ 324042 h 2951324"/>
              <a:gd name="connsiteX1" fmla="*/ 324042 w 1945573"/>
              <a:gd name="connsiteY1" fmla="*/ 0 h 2951324"/>
              <a:gd name="connsiteX2" fmla="*/ 324036 w 1945573"/>
              <a:gd name="connsiteY2" fmla="*/ 0 h 2951324"/>
              <a:gd name="connsiteX3" fmla="*/ 324036 w 1945573"/>
              <a:gd name="connsiteY3" fmla="*/ 0 h 2951324"/>
              <a:gd name="connsiteX4" fmla="*/ 810090 w 1945573"/>
              <a:gd name="connsiteY4" fmla="*/ 0 h 2951324"/>
              <a:gd name="connsiteX5" fmla="*/ 1620174 w 1945573"/>
              <a:gd name="connsiteY5" fmla="*/ 0 h 2951324"/>
              <a:gd name="connsiteX6" fmla="*/ 1944216 w 1945573"/>
              <a:gd name="connsiteY6" fmla="*/ 324042 h 2951324"/>
              <a:gd name="connsiteX7" fmla="*/ 1944216 w 1945573"/>
              <a:gd name="connsiteY7" fmla="*/ 1386154 h 2951324"/>
              <a:gd name="connsiteX8" fmla="*/ 1944216 w 1945573"/>
              <a:gd name="connsiteY8" fmla="*/ 1386154 h 2951324"/>
              <a:gd name="connsiteX9" fmla="*/ 1944216 w 1945573"/>
              <a:gd name="connsiteY9" fmla="*/ 1980220 h 2951324"/>
              <a:gd name="connsiteX10" fmla="*/ 1944216 w 1945573"/>
              <a:gd name="connsiteY10" fmla="*/ 2052222 h 2951324"/>
              <a:gd name="connsiteX11" fmla="*/ 1626352 w 1945573"/>
              <a:gd name="connsiteY11" fmla="*/ 2314480 h 2951324"/>
              <a:gd name="connsiteX12" fmla="*/ 1217863 w 1945573"/>
              <a:gd name="connsiteY12" fmla="*/ 2333015 h 2951324"/>
              <a:gd name="connsiteX13" fmla="*/ 1635928 w 1945573"/>
              <a:gd name="connsiteY13" fmla="*/ 2951324 h 2951324"/>
              <a:gd name="connsiteX14" fmla="*/ 673543 w 1945573"/>
              <a:gd name="connsiteY14" fmla="*/ 2319024 h 2951324"/>
              <a:gd name="connsiteX15" fmla="*/ 311686 w 1945573"/>
              <a:gd name="connsiteY15" fmla="*/ 2326837 h 2951324"/>
              <a:gd name="connsiteX16" fmla="*/ 0 w 1945573"/>
              <a:gd name="connsiteY16" fmla="*/ 2052222 h 2951324"/>
              <a:gd name="connsiteX17" fmla="*/ 0 w 1945573"/>
              <a:gd name="connsiteY17" fmla="*/ 1980220 h 2951324"/>
              <a:gd name="connsiteX18" fmla="*/ 0 w 1945573"/>
              <a:gd name="connsiteY18" fmla="*/ 1386154 h 2951324"/>
              <a:gd name="connsiteX19" fmla="*/ 0 w 1945573"/>
              <a:gd name="connsiteY19" fmla="*/ 1386154 h 2951324"/>
              <a:gd name="connsiteX20" fmla="*/ 0 w 1945573"/>
              <a:gd name="connsiteY20" fmla="*/ 324042 h 295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45573" h="2951324">
                <a:moveTo>
                  <a:pt x="0" y="324042"/>
                </a:moveTo>
                <a:cubicBezTo>
                  <a:pt x="0" y="145079"/>
                  <a:pt x="145079" y="0"/>
                  <a:pt x="324042" y="0"/>
                </a:cubicBezTo>
                <a:lnTo>
                  <a:pt x="324036" y="0"/>
                </a:lnTo>
                <a:lnTo>
                  <a:pt x="324036" y="0"/>
                </a:lnTo>
                <a:lnTo>
                  <a:pt x="810090" y="0"/>
                </a:lnTo>
                <a:lnTo>
                  <a:pt x="1620174" y="0"/>
                </a:lnTo>
                <a:cubicBezTo>
                  <a:pt x="1799137" y="0"/>
                  <a:pt x="1944216" y="145079"/>
                  <a:pt x="1944216" y="324042"/>
                </a:cubicBezTo>
                <a:lnTo>
                  <a:pt x="1944216" y="1386154"/>
                </a:lnTo>
                <a:lnTo>
                  <a:pt x="1944216" y="1386154"/>
                </a:lnTo>
                <a:lnTo>
                  <a:pt x="1944216" y="1980220"/>
                </a:lnTo>
                <a:lnTo>
                  <a:pt x="1944216" y="2052222"/>
                </a:lnTo>
                <a:cubicBezTo>
                  <a:pt x="1944216" y="2231185"/>
                  <a:pt x="1984488" y="2314480"/>
                  <a:pt x="1626352" y="2314480"/>
                </a:cubicBezTo>
                <a:lnTo>
                  <a:pt x="1217863" y="2333015"/>
                </a:lnTo>
                <a:lnTo>
                  <a:pt x="1635928" y="2951324"/>
                </a:lnTo>
                <a:cubicBezTo>
                  <a:pt x="1269825" y="2719963"/>
                  <a:pt x="1058181" y="2556563"/>
                  <a:pt x="673543" y="2319024"/>
                </a:cubicBezTo>
                <a:lnTo>
                  <a:pt x="311686" y="2326837"/>
                </a:lnTo>
                <a:cubicBezTo>
                  <a:pt x="132723" y="2326837"/>
                  <a:pt x="0" y="2231185"/>
                  <a:pt x="0" y="2052222"/>
                </a:cubicBezTo>
                <a:lnTo>
                  <a:pt x="0" y="1980220"/>
                </a:lnTo>
                <a:lnTo>
                  <a:pt x="0" y="1386154"/>
                </a:lnTo>
                <a:lnTo>
                  <a:pt x="0" y="1386154"/>
                </a:lnTo>
                <a:lnTo>
                  <a:pt x="0" y="324042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ая прямоугольная выноска 3"/>
          <p:cNvSpPr/>
          <p:nvPr/>
        </p:nvSpPr>
        <p:spPr>
          <a:xfrm flipH="1">
            <a:off x="6012160" y="3828494"/>
            <a:ext cx="2880320" cy="2566211"/>
          </a:xfrm>
          <a:custGeom>
            <a:avLst/>
            <a:gdLst>
              <a:gd name="connsiteX0" fmla="*/ 0 w 1944216"/>
              <a:gd name="connsiteY0" fmla="*/ 324042 h 2376264"/>
              <a:gd name="connsiteX1" fmla="*/ 324042 w 1944216"/>
              <a:gd name="connsiteY1" fmla="*/ 0 h 2376264"/>
              <a:gd name="connsiteX2" fmla="*/ 324036 w 1944216"/>
              <a:gd name="connsiteY2" fmla="*/ 0 h 2376264"/>
              <a:gd name="connsiteX3" fmla="*/ 324036 w 1944216"/>
              <a:gd name="connsiteY3" fmla="*/ 0 h 2376264"/>
              <a:gd name="connsiteX4" fmla="*/ 810090 w 1944216"/>
              <a:gd name="connsiteY4" fmla="*/ 0 h 2376264"/>
              <a:gd name="connsiteX5" fmla="*/ 1620174 w 1944216"/>
              <a:gd name="connsiteY5" fmla="*/ 0 h 2376264"/>
              <a:gd name="connsiteX6" fmla="*/ 1944216 w 1944216"/>
              <a:gd name="connsiteY6" fmla="*/ 324042 h 2376264"/>
              <a:gd name="connsiteX7" fmla="*/ 1944216 w 1944216"/>
              <a:gd name="connsiteY7" fmla="*/ 1386154 h 2376264"/>
              <a:gd name="connsiteX8" fmla="*/ 1944216 w 1944216"/>
              <a:gd name="connsiteY8" fmla="*/ 1386154 h 2376264"/>
              <a:gd name="connsiteX9" fmla="*/ 1944216 w 1944216"/>
              <a:gd name="connsiteY9" fmla="*/ 1980220 h 2376264"/>
              <a:gd name="connsiteX10" fmla="*/ 1944216 w 1944216"/>
              <a:gd name="connsiteY10" fmla="*/ 2052222 h 2376264"/>
              <a:gd name="connsiteX11" fmla="*/ 1620174 w 1944216"/>
              <a:gd name="connsiteY11" fmla="*/ 2376264 h 2376264"/>
              <a:gd name="connsiteX12" fmla="*/ 810090 w 1944216"/>
              <a:gd name="connsiteY12" fmla="*/ 2376264 h 2376264"/>
              <a:gd name="connsiteX13" fmla="*/ 567069 w 1944216"/>
              <a:gd name="connsiteY13" fmla="*/ 2673297 h 2376264"/>
              <a:gd name="connsiteX14" fmla="*/ 324036 w 1944216"/>
              <a:gd name="connsiteY14" fmla="*/ 2376264 h 2376264"/>
              <a:gd name="connsiteX15" fmla="*/ 324042 w 1944216"/>
              <a:gd name="connsiteY15" fmla="*/ 2376264 h 2376264"/>
              <a:gd name="connsiteX16" fmla="*/ 0 w 1944216"/>
              <a:gd name="connsiteY16" fmla="*/ 2052222 h 2376264"/>
              <a:gd name="connsiteX17" fmla="*/ 0 w 1944216"/>
              <a:gd name="connsiteY17" fmla="*/ 1980220 h 2376264"/>
              <a:gd name="connsiteX18" fmla="*/ 0 w 1944216"/>
              <a:gd name="connsiteY18" fmla="*/ 1386154 h 2376264"/>
              <a:gd name="connsiteX19" fmla="*/ 0 w 1944216"/>
              <a:gd name="connsiteY19" fmla="*/ 1386154 h 2376264"/>
              <a:gd name="connsiteX20" fmla="*/ 0 w 1944216"/>
              <a:gd name="connsiteY20" fmla="*/ 324042 h 2376264"/>
              <a:gd name="connsiteX0" fmla="*/ 0 w 1944216"/>
              <a:gd name="connsiteY0" fmla="*/ 324042 h 2951324"/>
              <a:gd name="connsiteX1" fmla="*/ 324042 w 1944216"/>
              <a:gd name="connsiteY1" fmla="*/ 0 h 2951324"/>
              <a:gd name="connsiteX2" fmla="*/ 324036 w 1944216"/>
              <a:gd name="connsiteY2" fmla="*/ 0 h 2951324"/>
              <a:gd name="connsiteX3" fmla="*/ 324036 w 1944216"/>
              <a:gd name="connsiteY3" fmla="*/ 0 h 2951324"/>
              <a:gd name="connsiteX4" fmla="*/ 810090 w 1944216"/>
              <a:gd name="connsiteY4" fmla="*/ 0 h 2951324"/>
              <a:gd name="connsiteX5" fmla="*/ 1620174 w 1944216"/>
              <a:gd name="connsiteY5" fmla="*/ 0 h 2951324"/>
              <a:gd name="connsiteX6" fmla="*/ 1944216 w 1944216"/>
              <a:gd name="connsiteY6" fmla="*/ 324042 h 2951324"/>
              <a:gd name="connsiteX7" fmla="*/ 1944216 w 1944216"/>
              <a:gd name="connsiteY7" fmla="*/ 1386154 h 2951324"/>
              <a:gd name="connsiteX8" fmla="*/ 1944216 w 1944216"/>
              <a:gd name="connsiteY8" fmla="*/ 1386154 h 2951324"/>
              <a:gd name="connsiteX9" fmla="*/ 1944216 w 1944216"/>
              <a:gd name="connsiteY9" fmla="*/ 1980220 h 2951324"/>
              <a:gd name="connsiteX10" fmla="*/ 1944216 w 1944216"/>
              <a:gd name="connsiteY10" fmla="*/ 2052222 h 2951324"/>
              <a:gd name="connsiteX11" fmla="*/ 1620174 w 1944216"/>
              <a:gd name="connsiteY11" fmla="*/ 2376264 h 2951324"/>
              <a:gd name="connsiteX12" fmla="*/ 810090 w 1944216"/>
              <a:gd name="connsiteY12" fmla="*/ 2376264 h 2951324"/>
              <a:gd name="connsiteX13" fmla="*/ 1635928 w 1944216"/>
              <a:gd name="connsiteY13" fmla="*/ 2951324 h 2951324"/>
              <a:gd name="connsiteX14" fmla="*/ 324036 w 1944216"/>
              <a:gd name="connsiteY14" fmla="*/ 2376264 h 2951324"/>
              <a:gd name="connsiteX15" fmla="*/ 324042 w 1944216"/>
              <a:gd name="connsiteY15" fmla="*/ 2376264 h 2951324"/>
              <a:gd name="connsiteX16" fmla="*/ 0 w 1944216"/>
              <a:gd name="connsiteY16" fmla="*/ 2052222 h 2951324"/>
              <a:gd name="connsiteX17" fmla="*/ 0 w 1944216"/>
              <a:gd name="connsiteY17" fmla="*/ 1980220 h 2951324"/>
              <a:gd name="connsiteX18" fmla="*/ 0 w 1944216"/>
              <a:gd name="connsiteY18" fmla="*/ 1386154 h 2951324"/>
              <a:gd name="connsiteX19" fmla="*/ 0 w 1944216"/>
              <a:gd name="connsiteY19" fmla="*/ 1386154 h 2951324"/>
              <a:gd name="connsiteX20" fmla="*/ 0 w 1944216"/>
              <a:gd name="connsiteY20" fmla="*/ 324042 h 2951324"/>
              <a:gd name="connsiteX0" fmla="*/ 0 w 1944216"/>
              <a:gd name="connsiteY0" fmla="*/ 324042 h 2951324"/>
              <a:gd name="connsiteX1" fmla="*/ 324042 w 1944216"/>
              <a:gd name="connsiteY1" fmla="*/ 0 h 2951324"/>
              <a:gd name="connsiteX2" fmla="*/ 324036 w 1944216"/>
              <a:gd name="connsiteY2" fmla="*/ 0 h 2951324"/>
              <a:gd name="connsiteX3" fmla="*/ 324036 w 1944216"/>
              <a:gd name="connsiteY3" fmla="*/ 0 h 2951324"/>
              <a:gd name="connsiteX4" fmla="*/ 810090 w 1944216"/>
              <a:gd name="connsiteY4" fmla="*/ 0 h 2951324"/>
              <a:gd name="connsiteX5" fmla="*/ 1620174 w 1944216"/>
              <a:gd name="connsiteY5" fmla="*/ 0 h 2951324"/>
              <a:gd name="connsiteX6" fmla="*/ 1944216 w 1944216"/>
              <a:gd name="connsiteY6" fmla="*/ 324042 h 2951324"/>
              <a:gd name="connsiteX7" fmla="*/ 1944216 w 1944216"/>
              <a:gd name="connsiteY7" fmla="*/ 1386154 h 2951324"/>
              <a:gd name="connsiteX8" fmla="*/ 1944216 w 1944216"/>
              <a:gd name="connsiteY8" fmla="*/ 1386154 h 2951324"/>
              <a:gd name="connsiteX9" fmla="*/ 1944216 w 1944216"/>
              <a:gd name="connsiteY9" fmla="*/ 1980220 h 2951324"/>
              <a:gd name="connsiteX10" fmla="*/ 1944216 w 1944216"/>
              <a:gd name="connsiteY10" fmla="*/ 2052222 h 2951324"/>
              <a:gd name="connsiteX11" fmla="*/ 1620174 w 1944216"/>
              <a:gd name="connsiteY11" fmla="*/ 2376264 h 2951324"/>
              <a:gd name="connsiteX12" fmla="*/ 810090 w 1944216"/>
              <a:gd name="connsiteY12" fmla="*/ 2376264 h 2951324"/>
              <a:gd name="connsiteX13" fmla="*/ 1635928 w 1944216"/>
              <a:gd name="connsiteY13" fmla="*/ 2951324 h 2951324"/>
              <a:gd name="connsiteX14" fmla="*/ 324036 w 1944216"/>
              <a:gd name="connsiteY14" fmla="*/ 2376264 h 2951324"/>
              <a:gd name="connsiteX15" fmla="*/ 311686 w 1944216"/>
              <a:gd name="connsiteY15" fmla="*/ 2326837 h 2951324"/>
              <a:gd name="connsiteX16" fmla="*/ 0 w 1944216"/>
              <a:gd name="connsiteY16" fmla="*/ 2052222 h 2951324"/>
              <a:gd name="connsiteX17" fmla="*/ 0 w 1944216"/>
              <a:gd name="connsiteY17" fmla="*/ 1980220 h 2951324"/>
              <a:gd name="connsiteX18" fmla="*/ 0 w 1944216"/>
              <a:gd name="connsiteY18" fmla="*/ 1386154 h 2951324"/>
              <a:gd name="connsiteX19" fmla="*/ 0 w 1944216"/>
              <a:gd name="connsiteY19" fmla="*/ 1386154 h 2951324"/>
              <a:gd name="connsiteX20" fmla="*/ 0 w 1944216"/>
              <a:gd name="connsiteY20" fmla="*/ 324042 h 2951324"/>
              <a:gd name="connsiteX0" fmla="*/ 0 w 1944216"/>
              <a:gd name="connsiteY0" fmla="*/ 324042 h 2951324"/>
              <a:gd name="connsiteX1" fmla="*/ 324042 w 1944216"/>
              <a:gd name="connsiteY1" fmla="*/ 0 h 2951324"/>
              <a:gd name="connsiteX2" fmla="*/ 324036 w 1944216"/>
              <a:gd name="connsiteY2" fmla="*/ 0 h 2951324"/>
              <a:gd name="connsiteX3" fmla="*/ 324036 w 1944216"/>
              <a:gd name="connsiteY3" fmla="*/ 0 h 2951324"/>
              <a:gd name="connsiteX4" fmla="*/ 810090 w 1944216"/>
              <a:gd name="connsiteY4" fmla="*/ 0 h 2951324"/>
              <a:gd name="connsiteX5" fmla="*/ 1620174 w 1944216"/>
              <a:gd name="connsiteY5" fmla="*/ 0 h 2951324"/>
              <a:gd name="connsiteX6" fmla="*/ 1944216 w 1944216"/>
              <a:gd name="connsiteY6" fmla="*/ 324042 h 2951324"/>
              <a:gd name="connsiteX7" fmla="*/ 1944216 w 1944216"/>
              <a:gd name="connsiteY7" fmla="*/ 1386154 h 2951324"/>
              <a:gd name="connsiteX8" fmla="*/ 1944216 w 1944216"/>
              <a:gd name="connsiteY8" fmla="*/ 1386154 h 2951324"/>
              <a:gd name="connsiteX9" fmla="*/ 1944216 w 1944216"/>
              <a:gd name="connsiteY9" fmla="*/ 1980220 h 2951324"/>
              <a:gd name="connsiteX10" fmla="*/ 1944216 w 1944216"/>
              <a:gd name="connsiteY10" fmla="*/ 2052222 h 2951324"/>
              <a:gd name="connsiteX11" fmla="*/ 1620174 w 1944216"/>
              <a:gd name="connsiteY11" fmla="*/ 2376264 h 2951324"/>
              <a:gd name="connsiteX12" fmla="*/ 810090 w 1944216"/>
              <a:gd name="connsiteY12" fmla="*/ 2376264 h 2951324"/>
              <a:gd name="connsiteX13" fmla="*/ 1635928 w 1944216"/>
              <a:gd name="connsiteY13" fmla="*/ 2951324 h 2951324"/>
              <a:gd name="connsiteX14" fmla="*/ 673543 w 1944216"/>
              <a:gd name="connsiteY14" fmla="*/ 2319024 h 2951324"/>
              <a:gd name="connsiteX15" fmla="*/ 324036 w 1944216"/>
              <a:gd name="connsiteY15" fmla="*/ 2376264 h 2951324"/>
              <a:gd name="connsiteX16" fmla="*/ 311686 w 1944216"/>
              <a:gd name="connsiteY16" fmla="*/ 2326837 h 2951324"/>
              <a:gd name="connsiteX17" fmla="*/ 0 w 1944216"/>
              <a:gd name="connsiteY17" fmla="*/ 2052222 h 2951324"/>
              <a:gd name="connsiteX18" fmla="*/ 0 w 1944216"/>
              <a:gd name="connsiteY18" fmla="*/ 1980220 h 2951324"/>
              <a:gd name="connsiteX19" fmla="*/ 0 w 1944216"/>
              <a:gd name="connsiteY19" fmla="*/ 1386154 h 2951324"/>
              <a:gd name="connsiteX20" fmla="*/ 0 w 1944216"/>
              <a:gd name="connsiteY20" fmla="*/ 1386154 h 2951324"/>
              <a:gd name="connsiteX21" fmla="*/ 0 w 1944216"/>
              <a:gd name="connsiteY21" fmla="*/ 324042 h 2951324"/>
              <a:gd name="connsiteX0" fmla="*/ 0 w 1944216"/>
              <a:gd name="connsiteY0" fmla="*/ 324042 h 2951324"/>
              <a:gd name="connsiteX1" fmla="*/ 324042 w 1944216"/>
              <a:gd name="connsiteY1" fmla="*/ 0 h 2951324"/>
              <a:gd name="connsiteX2" fmla="*/ 324036 w 1944216"/>
              <a:gd name="connsiteY2" fmla="*/ 0 h 2951324"/>
              <a:gd name="connsiteX3" fmla="*/ 324036 w 1944216"/>
              <a:gd name="connsiteY3" fmla="*/ 0 h 2951324"/>
              <a:gd name="connsiteX4" fmla="*/ 810090 w 1944216"/>
              <a:gd name="connsiteY4" fmla="*/ 0 h 2951324"/>
              <a:gd name="connsiteX5" fmla="*/ 1620174 w 1944216"/>
              <a:gd name="connsiteY5" fmla="*/ 0 h 2951324"/>
              <a:gd name="connsiteX6" fmla="*/ 1944216 w 1944216"/>
              <a:gd name="connsiteY6" fmla="*/ 324042 h 2951324"/>
              <a:gd name="connsiteX7" fmla="*/ 1944216 w 1944216"/>
              <a:gd name="connsiteY7" fmla="*/ 1386154 h 2951324"/>
              <a:gd name="connsiteX8" fmla="*/ 1944216 w 1944216"/>
              <a:gd name="connsiteY8" fmla="*/ 1386154 h 2951324"/>
              <a:gd name="connsiteX9" fmla="*/ 1944216 w 1944216"/>
              <a:gd name="connsiteY9" fmla="*/ 1980220 h 2951324"/>
              <a:gd name="connsiteX10" fmla="*/ 1944216 w 1944216"/>
              <a:gd name="connsiteY10" fmla="*/ 2052222 h 2951324"/>
              <a:gd name="connsiteX11" fmla="*/ 1620174 w 1944216"/>
              <a:gd name="connsiteY11" fmla="*/ 2376264 h 2951324"/>
              <a:gd name="connsiteX12" fmla="*/ 1217863 w 1944216"/>
              <a:gd name="connsiteY12" fmla="*/ 2333015 h 2951324"/>
              <a:gd name="connsiteX13" fmla="*/ 1635928 w 1944216"/>
              <a:gd name="connsiteY13" fmla="*/ 2951324 h 2951324"/>
              <a:gd name="connsiteX14" fmla="*/ 673543 w 1944216"/>
              <a:gd name="connsiteY14" fmla="*/ 2319024 h 2951324"/>
              <a:gd name="connsiteX15" fmla="*/ 324036 w 1944216"/>
              <a:gd name="connsiteY15" fmla="*/ 2376264 h 2951324"/>
              <a:gd name="connsiteX16" fmla="*/ 311686 w 1944216"/>
              <a:gd name="connsiteY16" fmla="*/ 2326837 h 2951324"/>
              <a:gd name="connsiteX17" fmla="*/ 0 w 1944216"/>
              <a:gd name="connsiteY17" fmla="*/ 2052222 h 2951324"/>
              <a:gd name="connsiteX18" fmla="*/ 0 w 1944216"/>
              <a:gd name="connsiteY18" fmla="*/ 1980220 h 2951324"/>
              <a:gd name="connsiteX19" fmla="*/ 0 w 1944216"/>
              <a:gd name="connsiteY19" fmla="*/ 1386154 h 2951324"/>
              <a:gd name="connsiteX20" fmla="*/ 0 w 1944216"/>
              <a:gd name="connsiteY20" fmla="*/ 1386154 h 2951324"/>
              <a:gd name="connsiteX21" fmla="*/ 0 w 1944216"/>
              <a:gd name="connsiteY21" fmla="*/ 324042 h 2951324"/>
              <a:gd name="connsiteX0" fmla="*/ 0 w 1944216"/>
              <a:gd name="connsiteY0" fmla="*/ 324042 h 2951324"/>
              <a:gd name="connsiteX1" fmla="*/ 324042 w 1944216"/>
              <a:gd name="connsiteY1" fmla="*/ 0 h 2951324"/>
              <a:gd name="connsiteX2" fmla="*/ 324036 w 1944216"/>
              <a:gd name="connsiteY2" fmla="*/ 0 h 2951324"/>
              <a:gd name="connsiteX3" fmla="*/ 324036 w 1944216"/>
              <a:gd name="connsiteY3" fmla="*/ 0 h 2951324"/>
              <a:gd name="connsiteX4" fmla="*/ 810090 w 1944216"/>
              <a:gd name="connsiteY4" fmla="*/ 0 h 2951324"/>
              <a:gd name="connsiteX5" fmla="*/ 1620174 w 1944216"/>
              <a:gd name="connsiteY5" fmla="*/ 0 h 2951324"/>
              <a:gd name="connsiteX6" fmla="*/ 1944216 w 1944216"/>
              <a:gd name="connsiteY6" fmla="*/ 324042 h 2951324"/>
              <a:gd name="connsiteX7" fmla="*/ 1944216 w 1944216"/>
              <a:gd name="connsiteY7" fmla="*/ 1386154 h 2951324"/>
              <a:gd name="connsiteX8" fmla="*/ 1944216 w 1944216"/>
              <a:gd name="connsiteY8" fmla="*/ 1386154 h 2951324"/>
              <a:gd name="connsiteX9" fmla="*/ 1944216 w 1944216"/>
              <a:gd name="connsiteY9" fmla="*/ 1980220 h 2951324"/>
              <a:gd name="connsiteX10" fmla="*/ 1944216 w 1944216"/>
              <a:gd name="connsiteY10" fmla="*/ 2052222 h 2951324"/>
              <a:gd name="connsiteX11" fmla="*/ 1626352 w 1944216"/>
              <a:gd name="connsiteY11" fmla="*/ 2314480 h 2951324"/>
              <a:gd name="connsiteX12" fmla="*/ 1217863 w 1944216"/>
              <a:gd name="connsiteY12" fmla="*/ 2333015 h 2951324"/>
              <a:gd name="connsiteX13" fmla="*/ 1635928 w 1944216"/>
              <a:gd name="connsiteY13" fmla="*/ 2951324 h 2951324"/>
              <a:gd name="connsiteX14" fmla="*/ 673543 w 1944216"/>
              <a:gd name="connsiteY14" fmla="*/ 2319024 h 2951324"/>
              <a:gd name="connsiteX15" fmla="*/ 324036 w 1944216"/>
              <a:gd name="connsiteY15" fmla="*/ 2376264 h 2951324"/>
              <a:gd name="connsiteX16" fmla="*/ 311686 w 1944216"/>
              <a:gd name="connsiteY16" fmla="*/ 2326837 h 2951324"/>
              <a:gd name="connsiteX17" fmla="*/ 0 w 1944216"/>
              <a:gd name="connsiteY17" fmla="*/ 2052222 h 2951324"/>
              <a:gd name="connsiteX18" fmla="*/ 0 w 1944216"/>
              <a:gd name="connsiteY18" fmla="*/ 1980220 h 2951324"/>
              <a:gd name="connsiteX19" fmla="*/ 0 w 1944216"/>
              <a:gd name="connsiteY19" fmla="*/ 1386154 h 2951324"/>
              <a:gd name="connsiteX20" fmla="*/ 0 w 1944216"/>
              <a:gd name="connsiteY20" fmla="*/ 1386154 h 2951324"/>
              <a:gd name="connsiteX21" fmla="*/ 0 w 1944216"/>
              <a:gd name="connsiteY21" fmla="*/ 324042 h 2951324"/>
              <a:gd name="connsiteX0" fmla="*/ 0 w 1945573"/>
              <a:gd name="connsiteY0" fmla="*/ 324042 h 2951324"/>
              <a:gd name="connsiteX1" fmla="*/ 324042 w 1945573"/>
              <a:gd name="connsiteY1" fmla="*/ 0 h 2951324"/>
              <a:gd name="connsiteX2" fmla="*/ 324036 w 1945573"/>
              <a:gd name="connsiteY2" fmla="*/ 0 h 2951324"/>
              <a:gd name="connsiteX3" fmla="*/ 324036 w 1945573"/>
              <a:gd name="connsiteY3" fmla="*/ 0 h 2951324"/>
              <a:gd name="connsiteX4" fmla="*/ 810090 w 1945573"/>
              <a:gd name="connsiteY4" fmla="*/ 0 h 2951324"/>
              <a:gd name="connsiteX5" fmla="*/ 1620174 w 1945573"/>
              <a:gd name="connsiteY5" fmla="*/ 0 h 2951324"/>
              <a:gd name="connsiteX6" fmla="*/ 1944216 w 1945573"/>
              <a:gd name="connsiteY6" fmla="*/ 324042 h 2951324"/>
              <a:gd name="connsiteX7" fmla="*/ 1944216 w 1945573"/>
              <a:gd name="connsiteY7" fmla="*/ 1386154 h 2951324"/>
              <a:gd name="connsiteX8" fmla="*/ 1944216 w 1945573"/>
              <a:gd name="connsiteY8" fmla="*/ 1386154 h 2951324"/>
              <a:gd name="connsiteX9" fmla="*/ 1944216 w 1945573"/>
              <a:gd name="connsiteY9" fmla="*/ 1980220 h 2951324"/>
              <a:gd name="connsiteX10" fmla="*/ 1944216 w 1945573"/>
              <a:gd name="connsiteY10" fmla="*/ 2052222 h 2951324"/>
              <a:gd name="connsiteX11" fmla="*/ 1626352 w 1945573"/>
              <a:gd name="connsiteY11" fmla="*/ 2314480 h 2951324"/>
              <a:gd name="connsiteX12" fmla="*/ 1217863 w 1945573"/>
              <a:gd name="connsiteY12" fmla="*/ 2333015 h 2951324"/>
              <a:gd name="connsiteX13" fmla="*/ 1635928 w 1945573"/>
              <a:gd name="connsiteY13" fmla="*/ 2951324 h 2951324"/>
              <a:gd name="connsiteX14" fmla="*/ 673543 w 1945573"/>
              <a:gd name="connsiteY14" fmla="*/ 2319024 h 2951324"/>
              <a:gd name="connsiteX15" fmla="*/ 324036 w 1945573"/>
              <a:gd name="connsiteY15" fmla="*/ 2376264 h 2951324"/>
              <a:gd name="connsiteX16" fmla="*/ 311686 w 1945573"/>
              <a:gd name="connsiteY16" fmla="*/ 2326837 h 2951324"/>
              <a:gd name="connsiteX17" fmla="*/ 0 w 1945573"/>
              <a:gd name="connsiteY17" fmla="*/ 2052222 h 2951324"/>
              <a:gd name="connsiteX18" fmla="*/ 0 w 1945573"/>
              <a:gd name="connsiteY18" fmla="*/ 1980220 h 2951324"/>
              <a:gd name="connsiteX19" fmla="*/ 0 w 1945573"/>
              <a:gd name="connsiteY19" fmla="*/ 1386154 h 2951324"/>
              <a:gd name="connsiteX20" fmla="*/ 0 w 1945573"/>
              <a:gd name="connsiteY20" fmla="*/ 1386154 h 2951324"/>
              <a:gd name="connsiteX21" fmla="*/ 0 w 1945573"/>
              <a:gd name="connsiteY21" fmla="*/ 324042 h 2951324"/>
              <a:gd name="connsiteX0" fmla="*/ 0 w 1945573"/>
              <a:gd name="connsiteY0" fmla="*/ 324042 h 2951324"/>
              <a:gd name="connsiteX1" fmla="*/ 324042 w 1945573"/>
              <a:gd name="connsiteY1" fmla="*/ 0 h 2951324"/>
              <a:gd name="connsiteX2" fmla="*/ 324036 w 1945573"/>
              <a:gd name="connsiteY2" fmla="*/ 0 h 2951324"/>
              <a:gd name="connsiteX3" fmla="*/ 324036 w 1945573"/>
              <a:gd name="connsiteY3" fmla="*/ 0 h 2951324"/>
              <a:gd name="connsiteX4" fmla="*/ 810090 w 1945573"/>
              <a:gd name="connsiteY4" fmla="*/ 0 h 2951324"/>
              <a:gd name="connsiteX5" fmla="*/ 1620174 w 1945573"/>
              <a:gd name="connsiteY5" fmla="*/ 0 h 2951324"/>
              <a:gd name="connsiteX6" fmla="*/ 1944216 w 1945573"/>
              <a:gd name="connsiteY6" fmla="*/ 324042 h 2951324"/>
              <a:gd name="connsiteX7" fmla="*/ 1944216 w 1945573"/>
              <a:gd name="connsiteY7" fmla="*/ 1386154 h 2951324"/>
              <a:gd name="connsiteX8" fmla="*/ 1944216 w 1945573"/>
              <a:gd name="connsiteY8" fmla="*/ 1386154 h 2951324"/>
              <a:gd name="connsiteX9" fmla="*/ 1944216 w 1945573"/>
              <a:gd name="connsiteY9" fmla="*/ 1980220 h 2951324"/>
              <a:gd name="connsiteX10" fmla="*/ 1944216 w 1945573"/>
              <a:gd name="connsiteY10" fmla="*/ 2052222 h 2951324"/>
              <a:gd name="connsiteX11" fmla="*/ 1626352 w 1945573"/>
              <a:gd name="connsiteY11" fmla="*/ 2314480 h 2951324"/>
              <a:gd name="connsiteX12" fmla="*/ 1217863 w 1945573"/>
              <a:gd name="connsiteY12" fmla="*/ 2333015 h 2951324"/>
              <a:gd name="connsiteX13" fmla="*/ 1635928 w 1945573"/>
              <a:gd name="connsiteY13" fmla="*/ 2951324 h 2951324"/>
              <a:gd name="connsiteX14" fmla="*/ 673543 w 1945573"/>
              <a:gd name="connsiteY14" fmla="*/ 2319024 h 2951324"/>
              <a:gd name="connsiteX15" fmla="*/ 311686 w 1945573"/>
              <a:gd name="connsiteY15" fmla="*/ 2326837 h 2951324"/>
              <a:gd name="connsiteX16" fmla="*/ 0 w 1945573"/>
              <a:gd name="connsiteY16" fmla="*/ 2052222 h 2951324"/>
              <a:gd name="connsiteX17" fmla="*/ 0 w 1945573"/>
              <a:gd name="connsiteY17" fmla="*/ 1980220 h 2951324"/>
              <a:gd name="connsiteX18" fmla="*/ 0 w 1945573"/>
              <a:gd name="connsiteY18" fmla="*/ 1386154 h 2951324"/>
              <a:gd name="connsiteX19" fmla="*/ 0 w 1945573"/>
              <a:gd name="connsiteY19" fmla="*/ 1386154 h 2951324"/>
              <a:gd name="connsiteX20" fmla="*/ 0 w 1945573"/>
              <a:gd name="connsiteY20" fmla="*/ 324042 h 2951324"/>
              <a:gd name="connsiteX0" fmla="*/ 0 w 1945573"/>
              <a:gd name="connsiteY0" fmla="*/ 324042 h 2951324"/>
              <a:gd name="connsiteX1" fmla="*/ 324042 w 1945573"/>
              <a:gd name="connsiteY1" fmla="*/ 0 h 2951324"/>
              <a:gd name="connsiteX2" fmla="*/ 324036 w 1945573"/>
              <a:gd name="connsiteY2" fmla="*/ 0 h 2951324"/>
              <a:gd name="connsiteX3" fmla="*/ 324036 w 1945573"/>
              <a:gd name="connsiteY3" fmla="*/ 0 h 2951324"/>
              <a:gd name="connsiteX4" fmla="*/ 810090 w 1945573"/>
              <a:gd name="connsiteY4" fmla="*/ 0 h 2951324"/>
              <a:gd name="connsiteX5" fmla="*/ 1620174 w 1945573"/>
              <a:gd name="connsiteY5" fmla="*/ 0 h 2951324"/>
              <a:gd name="connsiteX6" fmla="*/ 1944216 w 1945573"/>
              <a:gd name="connsiteY6" fmla="*/ 324042 h 2951324"/>
              <a:gd name="connsiteX7" fmla="*/ 1944216 w 1945573"/>
              <a:gd name="connsiteY7" fmla="*/ 1386154 h 2951324"/>
              <a:gd name="connsiteX8" fmla="*/ 1944216 w 1945573"/>
              <a:gd name="connsiteY8" fmla="*/ 1386154 h 2951324"/>
              <a:gd name="connsiteX9" fmla="*/ 1944216 w 1945573"/>
              <a:gd name="connsiteY9" fmla="*/ 1980220 h 2951324"/>
              <a:gd name="connsiteX10" fmla="*/ 1944216 w 1945573"/>
              <a:gd name="connsiteY10" fmla="*/ 2052222 h 2951324"/>
              <a:gd name="connsiteX11" fmla="*/ 1626352 w 1945573"/>
              <a:gd name="connsiteY11" fmla="*/ 2314480 h 2951324"/>
              <a:gd name="connsiteX12" fmla="*/ 1217863 w 1945573"/>
              <a:gd name="connsiteY12" fmla="*/ 2333015 h 2951324"/>
              <a:gd name="connsiteX13" fmla="*/ 1635928 w 1945573"/>
              <a:gd name="connsiteY13" fmla="*/ 2951324 h 2951324"/>
              <a:gd name="connsiteX14" fmla="*/ 673543 w 1945573"/>
              <a:gd name="connsiteY14" fmla="*/ 2319024 h 2951324"/>
              <a:gd name="connsiteX15" fmla="*/ 311686 w 1945573"/>
              <a:gd name="connsiteY15" fmla="*/ 2326837 h 2951324"/>
              <a:gd name="connsiteX16" fmla="*/ 0 w 1945573"/>
              <a:gd name="connsiteY16" fmla="*/ 2052222 h 2951324"/>
              <a:gd name="connsiteX17" fmla="*/ 0 w 1945573"/>
              <a:gd name="connsiteY17" fmla="*/ 1980220 h 2951324"/>
              <a:gd name="connsiteX18" fmla="*/ 0 w 1945573"/>
              <a:gd name="connsiteY18" fmla="*/ 1386154 h 2951324"/>
              <a:gd name="connsiteX19" fmla="*/ 0 w 1945573"/>
              <a:gd name="connsiteY19" fmla="*/ 1386154 h 2951324"/>
              <a:gd name="connsiteX20" fmla="*/ 0 w 1945573"/>
              <a:gd name="connsiteY20" fmla="*/ 324042 h 2951324"/>
              <a:gd name="connsiteX0" fmla="*/ 0 w 1945573"/>
              <a:gd name="connsiteY0" fmla="*/ 324042 h 2951324"/>
              <a:gd name="connsiteX1" fmla="*/ 324042 w 1945573"/>
              <a:gd name="connsiteY1" fmla="*/ 0 h 2951324"/>
              <a:gd name="connsiteX2" fmla="*/ 324036 w 1945573"/>
              <a:gd name="connsiteY2" fmla="*/ 0 h 2951324"/>
              <a:gd name="connsiteX3" fmla="*/ 324036 w 1945573"/>
              <a:gd name="connsiteY3" fmla="*/ 0 h 2951324"/>
              <a:gd name="connsiteX4" fmla="*/ 810090 w 1945573"/>
              <a:gd name="connsiteY4" fmla="*/ 0 h 2951324"/>
              <a:gd name="connsiteX5" fmla="*/ 1620174 w 1945573"/>
              <a:gd name="connsiteY5" fmla="*/ 0 h 2951324"/>
              <a:gd name="connsiteX6" fmla="*/ 1944216 w 1945573"/>
              <a:gd name="connsiteY6" fmla="*/ 324042 h 2951324"/>
              <a:gd name="connsiteX7" fmla="*/ 1944216 w 1945573"/>
              <a:gd name="connsiteY7" fmla="*/ 1386154 h 2951324"/>
              <a:gd name="connsiteX8" fmla="*/ 1944216 w 1945573"/>
              <a:gd name="connsiteY8" fmla="*/ 1386154 h 2951324"/>
              <a:gd name="connsiteX9" fmla="*/ 1944216 w 1945573"/>
              <a:gd name="connsiteY9" fmla="*/ 1980220 h 2951324"/>
              <a:gd name="connsiteX10" fmla="*/ 1944216 w 1945573"/>
              <a:gd name="connsiteY10" fmla="*/ 2052222 h 2951324"/>
              <a:gd name="connsiteX11" fmla="*/ 1626352 w 1945573"/>
              <a:gd name="connsiteY11" fmla="*/ 2314480 h 2951324"/>
              <a:gd name="connsiteX12" fmla="*/ 1217863 w 1945573"/>
              <a:gd name="connsiteY12" fmla="*/ 2333015 h 2951324"/>
              <a:gd name="connsiteX13" fmla="*/ 1635928 w 1945573"/>
              <a:gd name="connsiteY13" fmla="*/ 2951324 h 2951324"/>
              <a:gd name="connsiteX14" fmla="*/ 673543 w 1945573"/>
              <a:gd name="connsiteY14" fmla="*/ 2319024 h 2951324"/>
              <a:gd name="connsiteX15" fmla="*/ 311686 w 1945573"/>
              <a:gd name="connsiteY15" fmla="*/ 2326837 h 2951324"/>
              <a:gd name="connsiteX16" fmla="*/ 0 w 1945573"/>
              <a:gd name="connsiteY16" fmla="*/ 2052222 h 2951324"/>
              <a:gd name="connsiteX17" fmla="*/ 0 w 1945573"/>
              <a:gd name="connsiteY17" fmla="*/ 1980220 h 2951324"/>
              <a:gd name="connsiteX18" fmla="*/ 0 w 1945573"/>
              <a:gd name="connsiteY18" fmla="*/ 1386154 h 2951324"/>
              <a:gd name="connsiteX19" fmla="*/ 0 w 1945573"/>
              <a:gd name="connsiteY19" fmla="*/ 1386154 h 2951324"/>
              <a:gd name="connsiteX20" fmla="*/ 0 w 1945573"/>
              <a:gd name="connsiteY20" fmla="*/ 324042 h 2951324"/>
              <a:gd name="connsiteX0" fmla="*/ 0 w 2141924"/>
              <a:gd name="connsiteY0" fmla="*/ 324042 h 2951324"/>
              <a:gd name="connsiteX1" fmla="*/ 324042 w 2141924"/>
              <a:gd name="connsiteY1" fmla="*/ 0 h 2951324"/>
              <a:gd name="connsiteX2" fmla="*/ 324036 w 2141924"/>
              <a:gd name="connsiteY2" fmla="*/ 0 h 2951324"/>
              <a:gd name="connsiteX3" fmla="*/ 324036 w 2141924"/>
              <a:gd name="connsiteY3" fmla="*/ 0 h 2951324"/>
              <a:gd name="connsiteX4" fmla="*/ 810090 w 2141924"/>
              <a:gd name="connsiteY4" fmla="*/ 0 h 2951324"/>
              <a:gd name="connsiteX5" fmla="*/ 1620174 w 2141924"/>
              <a:gd name="connsiteY5" fmla="*/ 0 h 2951324"/>
              <a:gd name="connsiteX6" fmla="*/ 2141924 w 2141924"/>
              <a:gd name="connsiteY6" fmla="*/ 583533 h 2951324"/>
              <a:gd name="connsiteX7" fmla="*/ 1944216 w 2141924"/>
              <a:gd name="connsiteY7" fmla="*/ 1386154 h 2951324"/>
              <a:gd name="connsiteX8" fmla="*/ 1944216 w 2141924"/>
              <a:gd name="connsiteY8" fmla="*/ 1386154 h 2951324"/>
              <a:gd name="connsiteX9" fmla="*/ 1944216 w 2141924"/>
              <a:gd name="connsiteY9" fmla="*/ 1980220 h 2951324"/>
              <a:gd name="connsiteX10" fmla="*/ 1944216 w 2141924"/>
              <a:gd name="connsiteY10" fmla="*/ 2052222 h 2951324"/>
              <a:gd name="connsiteX11" fmla="*/ 1626352 w 2141924"/>
              <a:gd name="connsiteY11" fmla="*/ 2314480 h 2951324"/>
              <a:gd name="connsiteX12" fmla="*/ 1217863 w 2141924"/>
              <a:gd name="connsiteY12" fmla="*/ 2333015 h 2951324"/>
              <a:gd name="connsiteX13" fmla="*/ 1635928 w 2141924"/>
              <a:gd name="connsiteY13" fmla="*/ 2951324 h 2951324"/>
              <a:gd name="connsiteX14" fmla="*/ 673543 w 2141924"/>
              <a:gd name="connsiteY14" fmla="*/ 2319024 h 2951324"/>
              <a:gd name="connsiteX15" fmla="*/ 311686 w 2141924"/>
              <a:gd name="connsiteY15" fmla="*/ 2326837 h 2951324"/>
              <a:gd name="connsiteX16" fmla="*/ 0 w 2141924"/>
              <a:gd name="connsiteY16" fmla="*/ 2052222 h 2951324"/>
              <a:gd name="connsiteX17" fmla="*/ 0 w 2141924"/>
              <a:gd name="connsiteY17" fmla="*/ 1980220 h 2951324"/>
              <a:gd name="connsiteX18" fmla="*/ 0 w 2141924"/>
              <a:gd name="connsiteY18" fmla="*/ 1386154 h 2951324"/>
              <a:gd name="connsiteX19" fmla="*/ 0 w 2141924"/>
              <a:gd name="connsiteY19" fmla="*/ 1386154 h 2951324"/>
              <a:gd name="connsiteX20" fmla="*/ 0 w 2141924"/>
              <a:gd name="connsiteY20" fmla="*/ 324042 h 2951324"/>
              <a:gd name="connsiteX0" fmla="*/ 0 w 2141924"/>
              <a:gd name="connsiteY0" fmla="*/ 324042 h 2951324"/>
              <a:gd name="connsiteX1" fmla="*/ 324042 w 2141924"/>
              <a:gd name="connsiteY1" fmla="*/ 0 h 2951324"/>
              <a:gd name="connsiteX2" fmla="*/ 324036 w 2141924"/>
              <a:gd name="connsiteY2" fmla="*/ 0 h 2951324"/>
              <a:gd name="connsiteX3" fmla="*/ 324036 w 2141924"/>
              <a:gd name="connsiteY3" fmla="*/ 0 h 2951324"/>
              <a:gd name="connsiteX4" fmla="*/ 810090 w 2141924"/>
              <a:gd name="connsiteY4" fmla="*/ 0 h 2951324"/>
              <a:gd name="connsiteX5" fmla="*/ 1941450 w 2141924"/>
              <a:gd name="connsiteY5" fmla="*/ 271849 h 2951324"/>
              <a:gd name="connsiteX6" fmla="*/ 2141924 w 2141924"/>
              <a:gd name="connsiteY6" fmla="*/ 583533 h 2951324"/>
              <a:gd name="connsiteX7" fmla="*/ 1944216 w 2141924"/>
              <a:gd name="connsiteY7" fmla="*/ 1386154 h 2951324"/>
              <a:gd name="connsiteX8" fmla="*/ 1944216 w 2141924"/>
              <a:gd name="connsiteY8" fmla="*/ 1386154 h 2951324"/>
              <a:gd name="connsiteX9" fmla="*/ 1944216 w 2141924"/>
              <a:gd name="connsiteY9" fmla="*/ 1980220 h 2951324"/>
              <a:gd name="connsiteX10" fmla="*/ 1944216 w 2141924"/>
              <a:gd name="connsiteY10" fmla="*/ 2052222 h 2951324"/>
              <a:gd name="connsiteX11" fmla="*/ 1626352 w 2141924"/>
              <a:gd name="connsiteY11" fmla="*/ 2314480 h 2951324"/>
              <a:gd name="connsiteX12" fmla="*/ 1217863 w 2141924"/>
              <a:gd name="connsiteY12" fmla="*/ 2333015 h 2951324"/>
              <a:gd name="connsiteX13" fmla="*/ 1635928 w 2141924"/>
              <a:gd name="connsiteY13" fmla="*/ 2951324 h 2951324"/>
              <a:gd name="connsiteX14" fmla="*/ 673543 w 2141924"/>
              <a:gd name="connsiteY14" fmla="*/ 2319024 h 2951324"/>
              <a:gd name="connsiteX15" fmla="*/ 311686 w 2141924"/>
              <a:gd name="connsiteY15" fmla="*/ 2326837 h 2951324"/>
              <a:gd name="connsiteX16" fmla="*/ 0 w 2141924"/>
              <a:gd name="connsiteY16" fmla="*/ 2052222 h 2951324"/>
              <a:gd name="connsiteX17" fmla="*/ 0 w 2141924"/>
              <a:gd name="connsiteY17" fmla="*/ 1980220 h 2951324"/>
              <a:gd name="connsiteX18" fmla="*/ 0 w 2141924"/>
              <a:gd name="connsiteY18" fmla="*/ 1386154 h 2951324"/>
              <a:gd name="connsiteX19" fmla="*/ 0 w 2141924"/>
              <a:gd name="connsiteY19" fmla="*/ 1386154 h 2951324"/>
              <a:gd name="connsiteX20" fmla="*/ 0 w 2141924"/>
              <a:gd name="connsiteY20" fmla="*/ 324042 h 2951324"/>
              <a:gd name="connsiteX0" fmla="*/ 201127 w 2343051"/>
              <a:gd name="connsiteY0" fmla="*/ 324042 h 2951324"/>
              <a:gd name="connsiteX1" fmla="*/ 525169 w 2343051"/>
              <a:gd name="connsiteY1" fmla="*/ 0 h 2951324"/>
              <a:gd name="connsiteX2" fmla="*/ 525163 w 2343051"/>
              <a:gd name="connsiteY2" fmla="*/ 0 h 2951324"/>
              <a:gd name="connsiteX3" fmla="*/ 0 w 2343051"/>
              <a:gd name="connsiteY3" fmla="*/ 49427 h 2951324"/>
              <a:gd name="connsiteX4" fmla="*/ 1011217 w 2343051"/>
              <a:gd name="connsiteY4" fmla="*/ 0 h 2951324"/>
              <a:gd name="connsiteX5" fmla="*/ 2142577 w 2343051"/>
              <a:gd name="connsiteY5" fmla="*/ 271849 h 2951324"/>
              <a:gd name="connsiteX6" fmla="*/ 2343051 w 2343051"/>
              <a:gd name="connsiteY6" fmla="*/ 583533 h 2951324"/>
              <a:gd name="connsiteX7" fmla="*/ 2145343 w 2343051"/>
              <a:gd name="connsiteY7" fmla="*/ 1386154 h 2951324"/>
              <a:gd name="connsiteX8" fmla="*/ 2145343 w 2343051"/>
              <a:gd name="connsiteY8" fmla="*/ 1386154 h 2951324"/>
              <a:gd name="connsiteX9" fmla="*/ 2145343 w 2343051"/>
              <a:gd name="connsiteY9" fmla="*/ 1980220 h 2951324"/>
              <a:gd name="connsiteX10" fmla="*/ 2145343 w 2343051"/>
              <a:gd name="connsiteY10" fmla="*/ 2052222 h 2951324"/>
              <a:gd name="connsiteX11" fmla="*/ 1827479 w 2343051"/>
              <a:gd name="connsiteY11" fmla="*/ 2314480 h 2951324"/>
              <a:gd name="connsiteX12" fmla="*/ 1418990 w 2343051"/>
              <a:gd name="connsiteY12" fmla="*/ 2333015 h 2951324"/>
              <a:gd name="connsiteX13" fmla="*/ 1837055 w 2343051"/>
              <a:gd name="connsiteY13" fmla="*/ 2951324 h 2951324"/>
              <a:gd name="connsiteX14" fmla="*/ 874670 w 2343051"/>
              <a:gd name="connsiteY14" fmla="*/ 2319024 h 2951324"/>
              <a:gd name="connsiteX15" fmla="*/ 512813 w 2343051"/>
              <a:gd name="connsiteY15" fmla="*/ 2326837 h 2951324"/>
              <a:gd name="connsiteX16" fmla="*/ 201127 w 2343051"/>
              <a:gd name="connsiteY16" fmla="*/ 2052222 h 2951324"/>
              <a:gd name="connsiteX17" fmla="*/ 201127 w 2343051"/>
              <a:gd name="connsiteY17" fmla="*/ 1980220 h 2951324"/>
              <a:gd name="connsiteX18" fmla="*/ 201127 w 2343051"/>
              <a:gd name="connsiteY18" fmla="*/ 1386154 h 2951324"/>
              <a:gd name="connsiteX19" fmla="*/ 201127 w 2343051"/>
              <a:gd name="connsiteY19" fmla="*/ 1386154 h 2951324"/>
              <a:gd name="connsiteX20" fmla="*/ 201127 w 2343051"/>
              <a:gd name="connsiteY20" fmla="*/ 324042 h 2951324"/>
              <a:gd name="connsiteX0" fmla="*/ 423548 w 2565472"/>
              <a:gd name="connsiteY0" fmla="*/ 324042 h 2951324"/>
              <a:gd name="connsiteX1" fmla="*/ 747590 w 2565472"/>
              <a:gd name="connsiteY1" fmla="*/ 0 h 2951324"/>
              <a:gd name="connsiteX2" fmla="*/ 0 w 2565472"/>
              <a:gd name="connsiteY2" fmla="*/ 333633 h 2951324"/>
              <a:gd name="connsiteX3" fmla="*/ 222421 w 2565472"/>
              <a:gd name="connsiteY3" fmla="*/ 49427 h 2951324"/>
              <a:gd name="connsiteX4" fmla="*/ 1233638 w 2565472"/>
              <a:gd name="connsiteY4" fmla="*/ 0 h 2951324"/>
              <a:gd name="connsiteX5" fmla="*/ 2364998 w 2565472"/>
              <a:gd name="connsiteY5" fmla="*/ 271849 h 2951324"/>
              <a:gd name="connsiteX6" fmla="*/ 2565472 w 2565472"/>
              <a:gd name="connsiteY6" fmla="*/ 583533 h 2951324"/>
              <a:gd name="connsiteX7" fmla="*/ 2367764 w 2565472"/>
              <a:gd name="connsiteY7" fmla="*/ 1386154 h 2951324"/>
              <a:gd name="connsiteX8" fmla="*/ 2367764 w 2565472"/>
              <a:gd name="connsiteY8" fmla="*/ 1386154 h 2951324"/>
              <a:gd name="connsiteX9" fmla="*/ 2367764 w 2565472"/>
              <a:gd name="connsiteY9" fmla="*/ 1980220 h 2951324"/>
              <a:gd name="connsiteX10" fmla="*/ 2367764 w 2565472"/>
              <a:gd name="connsiteY10" fmla="*/ 2052222 h 2951324"/>
              <a:gd name="connsiteX11" fmla="*/ 2049900 w 2565472"/>
              <a:gd name="connsiteY11" fmla="*/ 2314480 h 2951324"/>
              <a:gd name="connsiteX12" fmla="*/ 1641411 w 2565472"/>
              <a:gd name="connsiteY12" fmla="*/ 2333015 h 2951324"/>
              <a:gd name="connsiteX13" fmla="*/ 2059476 w 2565472"/>
              <a:gd name="connsiteY13" fmla="*/ 2951324 h 2951324"/>
              <a:gd name="connsiteX14" fmla="*/ 1097091 w 2565472"/>
              <a:gd name="connsiteY14" fmla="*/ 2319024 h 2951324"/>
              <a:gd name="connsiteX15" fmla="*/ 735234 w 2565472"/>
              <a:gd name="connsiteY15" fmla="*/ 2326837 h 2951324"/>
              <a:gd name="connsiteX16" fmla="*/ 423548 w 2565472"/>
              <a:gd name="connsiteY16" fmla="*/ 2052222 h 2951324"/>
              <a:gd name="connsiteX17" fmla="*/ 423548 w 2565472"/>
              <a:gd name="connsiteY17" fmla="*/ 1980220 h 2951324"/>
              <a:gd name="connsiteX18" fmla="*/ 423548 w 2565472"/>
              <a:gd name="connsiteY18" fmla="*/ 1386154 h 2951324"/>
              <a:gd name="connsiteX19" fmla="*/ 423548 w 2565472"/>
              <a:gd name="connsiteY19" fmla="*/ 1386154 h 2951324"/>
              <a:gd name="connsiteX20" fmla="*/ 423548 w 2565472"/>
              <a:gd name="connsiteY20" fmla="*/ 324042 h 2951324"/>
              <a:gd name="connsiteX0" fmla="*/ 201127 w 2343051"/>
              <a:gd name="connsiteY0" fmla="*/ 324042 h 2951324"/>
              <a:gd name="connsiteX1" fmla="*/ 525169 w 2343051"/>
              <a:gd name="connsiteY1" fmla="*/ 0 h 2951324"/>
              <a:gd name="connsiteX2" fmla="*/ 0 w 2343051"/>
              <a:gd name="connsiteY2" fmla="*/ 49427 h 2951324"/>
              <a:gd name="connsiteX3" fmla="*/ 1011217 w 2343051"/>
              <a:gd name="connsiteY3" fmla="*/ 0 h 2951324"/>
              <a:gd name="connsiteX4" fmla="*/ 2142577 w 2343051"/>
              <a:gd name="connsiteY4" fmla="*/ 271849 h 2951324"/>
              <a:gd name="connsiteX5" fmla="*/ 2343051 w 2343051"/>
              <a:gd name="connsiteY5" fmla="*/ 583533 h 2951324"/>
              <a:gd name="connsiteX6" fmla="*/ 2145343 w 2343051"/>
              <a:gd name="connsiteY6" fmla="*/ 1386154 h 2951324"/>
              <a:gd name="connsiteX7" fmla="*/ 2145343 w 2343051"/>
              <a:gd name="connsiteY7" fmla="*/ 1386154 h 2951324"/>
              <a:gd name="connsiteX8" fmla="*/ 2145343 w 2343051"/>
              <a:gd name="connsiteY8" fmla="*/ 1980220 h 2951324"/>
              <a:gd name="connsiteX9" fmla="*/ 2145343 w 2343051"/>
              <a:gd name="connsiteY9" fmla="*/ 2052222 h 2951324"/>
              <a:gd name="connsiteX10" fmla="*/ 1827479 w 2343051"/>
              <a:gd name="connsiteY10" fmla="*/ 2314480 h 2951324"/>
              <a:gd name="connsiteX11" fmla="*/ 1418990 w 2343051"/>
              <a:gd name="connsiteY11" fmla="*/ 2333015 h 2951324"/>
              <a:gd name="connsiteX12" fmla="*/ 1837055 w 2343051"/>
              <a:gd name="connsiteY12" fmla="*/ 2951324 h 2951324"/>
              <a:gd name="connsiteX13" fmla="*/ 874670 w 2343051"/>
              <a:gd name="connsiteY13" fmla="*/ 2319024 h 2951324"/>
              <a:gd name="connsiteX14" fmla="*/ 512813 w 2343051"/>
              <a:gd name="connsiteY14" fmla="*/ 2326837 h 2951324"/>
              <a:gd name="connsiteX15" fmla="*/ 201127 w 2343051"/>
              <a:gd name="connsiteY15" fmla="*/ 2052222 h 2951324"/>
              <a:gd name="connsiteX16" fmla="*/ 201127 w 2343051"/>
              <a:gd name="connsiteY16" fmla="*/ 1980220 h 2951324"/>
              <a:gd name="connsiteX17" fmla="*/ 201127 w 2343051"/>
              <a:gd name="connsiteY17" fmla="*/ 1386154 h 2951324"/>
              <a:gd name="connsiteX18" fmla="*/ 201127 w 2343051"/>
              <a:gd name="connsiteY18" fmla="*/ 1386154 h 2951324"/>
              <a:gd name="connsiteX19" fmla="*/ 201127 w 2343051"/>
              <a:gd name="connsiteY19" fmla="*/ 324042 h 2951324"/>
              <a:gd name="connsiteX0" fmla="*/ 0 w 2141924"/>
              <a:gd name="connsiteY0" fmla="*/ 324042 h 2951324"/>
              <a:gd name="connsiteX1" fmla="*/ 324042 w 2141924"/>
              <a:gd name="connsiteY1" fmla="*/ 0 h 2951324"/>
              <a:gd name="connsiteX2" fmla="*/ 810090 w 2141924"/>
              <a:gd name="connsiteY2" fmla="*/ 0 h 2951324"/>
              <a:gd name="connsiteX3" fmla="*/ 1941450 w 2141924"/>
              <a:gd name="connsiteY3" fmla="*/ 271849 h 2951324"/>
              <a:gd name="connsiteX4" fmla="*/ 2141924 w 2141924"/>
              <a:gd name="connsiteY4" fmla="*/ 583533 h 2951324"/>
              <a:gd name="connsiteX5" fmla="*/ 1944216 w 2141924"/>
              <a:gd name="connsiteY5" fmla="*/ 1386154 h 2951324"/>
              <a:gd name="connsiteX6" fmla="*/ 1944216 w 2141924"/>
              <a:gd name="connsiteY6" fmla="*/ 1386154 h 2951324"/>
              <a:gd name="connsiteX7" fmla="*/ 1944216 w 2141924"/>
              <a:gd name="connsiteY7" fmla="*/ 1980220 h 2951324"/>
              <a:gd name="connsiteX8" fmla="*/ 1944216 w 2141924"/>
              <a:gd name="connsiteY8" fmla="*/ 2052222 h 2951324"/>
              <a:gd name="connsiteX9" fmla="*/ 1626352 w 2141924"/>
              <a:gd name="connsiteY9" fmla="*/ 2314480 h 2951324"/>
              <a:gd name="connsiteX10" fmla="*/ 1217863 w 2141924"/>
              <a:gd name="connsiteY10" fmla="*/ 2333015 h 2951324"/>
              <a:gd name="connsiteX11" fmla="*/ 1635928 w 2141924"/>
              <a:gd name="connsiteY11" fmla="*/ 2951324 h 2951324"/>
              <a:gd name="connsiteX12" fmla="*/ 673543 w 2141924"/>
              <a:gd name="connsiteY12" fmla="*/ 2319024 h 2951324"/>
              <a:gd name="connsiteX13" fmla="*/ 311686 w 2141924"/>
              <a:gd name="connsiteY13" fmla="*/ 2326837 h 2951324"/>
              <a:gd name="connsiteX14" fmla="*/ 0 w 2141924"/>
              <a:gd name="connsiteY14" fmla="*/ 2052222 h 2951324"/>
              <a:gd name="connsiteX15" fmla="*/ 0 w 2141924"/>
              <a:gd name="connsiteY15" fmla="*/ 1980220 h 2951324"/>
              <a:gd name="connsiteX16" fmla="*/ 0 w 2141924"/>
              <a:gd name="connsiteY16" fmla="*/ 1386154 h 2951324"/>
              <a:gd name="connsiteX17" fmla="*/ 0 w 2141924"/>
              <a:gd name="connsiteY17" fmla="*/ 1386154 h 2951324"/>
              <a:gd name="connsiteX18" fmla="*/ 0 w 2141924"/>
              <a:gd name="connsiteY18" fmla="*/ 324042 h 2951324"/>
              <a:gd name="connsiteX0" fmla="*/ 0 w 2500270"/>
              <a:gd name="connsiteY0" fmla="*/ 354934 h 2951324"/>
              <a:gd name="connsiteX1" fmla="*/ 682388 w 2500270"/>
              <a:gd name="connsiteY1" fmla="*/ 0 h 2951324"/>
              <a:gd name="connsiteX2" fmla="*/ 1168436 w 2500270"/>
              <a:gd name="connsiteY2" fmla="*/ 0 h 2951324"/>
              <a:gd name="connsiteX3" fmla="*/ 2299796 w 2500270"/>
              <a:gd name="connsiteY3" fmla="*/ 271849 h 2951324"/>
              <a:gd name="connsiteX4" fmla="*/ 2500270 w 2500270"/>
              <a:gd name="connsiteY4" fmla="*/ 583533 h 2951324"/>
              <a:gd name="connsiteX5" fmla="*/ 2302562 w 2500270"/>
              <a:gd name="connsiteY5" fmla="*/ 1386154 h 2951324"/>
              <a:gd name="connsiteX6" fmla="*/ 2302562 w 2500270"/>
              <a:gd name="connsiteY6" fmla="*/ 1386154 h 2951324"/>
              <a:gd name="connsiteX7" fmla="*/ 2302562 w 2500270"/>
              <a:gd name="connsiteY7" fmla="*/ 1980220 h 2951324"/>
              <a:gd name="connsiteX8" fmla="*/ 2302562 w 2500270"/>
              <a:gd name="connsiteY8" fmla="*/ 2052222 h 2951324"/>
              <a:gd name="connsiteX9" fmla="*/ 1984698 w 2500270"/>
              <a:gd name="connsiteY9" fmla="*/ 2314480 h 2951324"/>
              <a:gd name="connsiteX10" fmla="*/ 1576209 w 2500270"/>
              <a:gd name="connsiteY10" fmla="*/ 2333015 h 2951324"/>
              <a:gd name="connsiteX11" fmla="*/ 1994274 w 2500270"/>
              <a:gd name="connsiteY11" fmla="*/ 2951324 h 2951324"/>
              <a:gd name="connsiteX12" fmla="*/ 1031889 w 2500270"/>
              <a:gd name="connsiteY12" fmla="*/ 2319024 h 2951324"/>
              <a:gd name="connsiteX13" fmla="*/ 670032 w 2500270"/>
              <a:gd name="connsiteY13" fmla="*/ 2326837 h 2951324"/>
              <a:gd name="connsiteX14" fmla="*/ 358346 w 2500270"/>
              <a:gd name="connsiteY14" fmla="*/ 2052222 h 2951324"/>
              <a:gd name="connsiteX15" fmla="*/ 358346 w 2500270"/>
              <a:gd name="connsiteY15" fmla="*/ 1980220 h 2951324"/>
              <a:gd name="connsiteX16" fmla="*/ 358346 w 2500270"/>
              <a:gd name="connsiteY16" fmla="*/ 1386154 h 2951324"/>
              <a:gd name="connsiteX17" fmla="*/ 358346 w 2500270"/>
              <a:gd name="connsiteY17" fmla="*/ 1386154 h 2951324"/>
              <a:gd name="connsiteX18" fmla="*/ 0 w 2500270"/>
              <a:gd name="connsiteY18" fmla="*/ 354934 h 2951324"/>
              <a:gd name="connsiteX0" fmla="*/ 3879 w 2504149"/>
              <a:gd name="connsiteY0" fmla="*/ 354934 h 2951324"/>
              <a:gd name="connsiteX1" fmla="*/ 142570 w 2504149"/>
              <a:gd name="connsiteY1" fmla="*/ 37071 h 2951324"/>
              <a:gd name="connsiteX2" fmla="*/ 1172315 w 2504149"/>
              <a:gd name="connsiteY2" fmla="*/ 0 h 2951324"/>
              <a:gd name="connsiteX3" fmla="*/ 2303675 w 2504149"/>
              <a:gd name="connsiteY3" fmla="*/ 271849 h 2951324"/>
              <a:gd name="connsiteX4" fmla="*/ 2504149 w 2504149"/>
              <a:gd name="connsiteY4" fmla="*/ 583533 h 2951324"/>
              <a:gd name="connsiteX5" fmla="*/ 2306441 w 2504149"/>
              <a:gd name="connsiteY5" fmla="*/ 1386154 h 2951324"/>
              <a:gd name="connsiteX6" fmla="*/ 2306441 w 2504149"/>
              <a:gd name="connsiteY6" fmla="*/ 1386154 h 2951324"/>
              <a:gd name="connsiteX7" fmla="*/ 2306441 w 2504149"/>
              <a:gd name="connsiteY7" fmla="*/ 1980220 h 2951324"/>
              <a:gd name="connsiteX8" fmla="*/ 2306441 w 2504149"/>
              <a:gd name="connsiteY8" fmla="*/ 2052222 h 2951324"/>
              <a:gd name="connsiteX9" fmla="*/ 1988577 w 2504149"/>
              <a:gd name="connsiteY9" fmla="*/ 2314480 h 2951324"/>
              <a:gd name="connsiteX10" fmla="*/ 1580088 w 2504149"/>
              <a:gd name="connsiteY10" fmla="*/ 2333015 h 2951324"/>
              <a:gd name="connsiteX11" fmla="*/ 1998153 w 2504149"/>
              <a:gd name="connsiteY11" fmla="*/ 2951324 h 2951324"/>
              <a:gd name="connsiteX12" fmla="*/ 1035768 w 2504149"/>
              <a:gd name="connsiteY12" fmla="*/ 2319024 h 2951324"/>
              <a:gd name="connsiteX13" fmla="*/ 673911 w 2504149"/>
              <a:gd name="connsiteY13" fmla="*/ 2326837 h 2951324"/>
              <a:gd name="connsiteX14" fmla="*/ 362225 w 2504149"/>
              <a:gd name="connsiteY14" fmla="*/ 2052222 h 2951324"/>
              <a:gd name="connsiteX15" fmla="*/ 362225 w 2504149"/>
              <a:gd name="connsiteY15" fmla="*/ 1980220 h 2951324"/>
              <a:gd name="connsiteX16" fmla="*/ 362225 w 2504149"/>
              <a:gd name="connsiteY16" fmla="*/ 1386154 h 2951324"/>
              <a:gd name="connsiteX17" fmla="*/ 362225 w 2504149"/>
              <a:gd name="connsiteY17" fmla="*/ 1386154 h 2951324"/>
              <a:gd name="connsiteX18" fmla="*/ 3879 w 2504149"/>
              <a:gd name="connsiteY18" fmla="*/ 354934 h 2951324"/>
              <a:gd name="connsiteX0" fmla="*/ 3879 w 2504149"/>
              <a:gd name="connsiteY0" fmla="*/ 354934 h 2951324"/>
              <a:gd name="connsiteX1" fmla="*/ 142570 w 2504149"/>
              <a:gd name="connsiteY1" fmla="*/ 37071 h 2951324"/>
              <a:gd name="connsiteX2" fmla="*/ 1172315 w 2504149"/>
              <a:gd name="connsiteY2" fmla="*/ 0 h 2951324"/>
              <a:gd name="connsiteX3" fmla="*/ 2303675 w 2504149"/>
              <a:gd name="connsiteY3" fmla="*/ 271849 h 2951324"/>
              <a:gd name="connsiteX4" fmla="*/ 2504149 w 2504149"/>
              <a:gd name="connsiteY4" fmla="*/ 583533 h 2951324"/>
              <a:gd name="connsiteX5" fmla="*/ 2306441 w 2504149"/>
              <a:gd name="connsiteY5" fmla="*/ 1386154 h 2951324"/>
              <a:gd name="connsiteX6" fmla="*/ 2306441 w 2504149"/>
              <a:gd name="connsiteY6" fmla="*/ 1386154 h 2951324"/>
              <a:gd name="connsiteX7" fmla="*/ 2306441 w 2504149"/>
              <a:gd name="connsiteY7" fmla="*/ 1980220 h 2951324"/>
              <a:gd name="connsiteX8" fmla="*/ 2306441 w 2504149"/>
              <a:gd name="connsiteY8" fmla="*/ 2052222 h 2951324"/>
              <a:gd name="connsiteX9" fmla="*/ 1988577 w 2504149"/>
              <a:gd name="connsiteY9" fmla="*/ 2314480 h 2951324"/>
              <a:gd name="connsiteX10" fmla="*/ 1728369 w 2504149"/>
              <a:gd name="connsiteY10" fmla="*/ 2351550 h 2951324"/>
              <a:gd name="connsiteX11" fmla="*/ 1998153 w 2504149"/>
              <a:gd name="connsiteY11" fmla="*/ 2951324 h 2951324"/>
              <a:gd name="connsiteX12" fmla="*/ 1035768 w 2504149"/>
              <a:gd name="connsiteY12" fmla="*/ 2319024 h 2951324"/>
              <a:gd name="connsiteX13" fmla="*/ 673911 w 2504149"/>
              <a:gd name="connsiteY13" fmla="*/ 2326837 h 2951324"/>
              <a:gd name="connsiteX14" fmla="*/ 362225 w 2504149"/>
              <a:gd name="connsiteY14" fmla="*/ 2052222 h 2951324"/>
              <a:gd name="connsiteX15" fmla="*/ 362225 w 2504149"/>
              <a:gd name="connsiteY15" fmla="*/ 1980220 h 2951324"/>
              <a:gd name="connsiteX16" fmla="*/ 362225 w 2504149"/>
              <a:gd name="connsiteY16" fmla="*/ 1386154 h 2951324"/>
              <a:gd name="connsiteX17" fmla="*/ 362225 w 2504149"/>
              <a:gd name="connsiteY17" fmla="*/ 1386154 h 2951324"/>
              <a:gd name="connsiteX18" fmla="*/ 3879 w 2504149"/>
              <a:gd name="connsiteY18" fmla="*/ 354934 h 2951324"/>
              <a:gd name="connsiteX0" fmla="*/ 3879 w 2504149"/>
              <a:gd name="connsiteY0" fmla="*/ 354934 h 3136676"/>
              <a:gd name="connsiteX1" fmla="*/ 142570 w 2504149"/>
              <a:gd name="connsiteY1" fmla="*/ 37071 h 3136676"/>
              <a:gd name="connsiteX2" fmla="*/ 1172315 w 2504149"/>
              <a:gd name="connsiteY2" fmla="*/ 0 h 3136676"/>
              <a:gd name="connsiteX3" fmla="*/ 2303675 w 2504149"/>
              <a:gd name="connsiteY3" fmla="*/ 271849 h 3136676"/>
              <a:gd name="connsiteX4" fmla="*/ 2504149 w 2504149"/>
              <a:gd name="connsiteY4" fmla="*/ 583533 h 3136676"/>
              <a:gd name="connsiteX5" fmla="*/ 2306441 w 2504149"/>
              <a:gd name="connsiteY5" fmla="*/ 1386154 h 3136676"/>
              <a:gd name="connsiteX6" fmla="*/ 2306441 w 2504149"/>
              <a:gd name="connsiteY6" fmla="*/ 1386154 h 3136676"/>
              <a:gd name="connsiteX7" fmla="*/ 2306441 w 2504149"/>
              <a:gd name="connsiteY7" fmla="*/ 1980220 h 3136676"/>
              <a:gd name="connsiteX8" fmla="*/ 2306441 w 2504149"/>
              <a:gd name="connsiteY8" fmla="*/ 2052222 h 3136676"/>
              <a:gd name="connsiteX9" fmla="*/ 1988577 w 2504149"/>
              <a:gd name="connsiteY9" fmla="*/ 2314480 h 3136676"/>
              <a:gd name="connsiteX10" fmla="*/ 1728369 w 2504149"/>
              <a:gd name="connsiteY10" fmla="*/ 2351550 h 3136676"/>
              <a:gd name="connsiteX11" fmla="*/ 1713947 w 2504149"/>
              <a:gd name="connsiteY11" fmla="*/ 3136676 h 3136676"/>
              <a:gd name="connsiteX12" fmla="*/ 1035768 w 2504149"/>
              <a:gd name="connsiteY12" fmla="*/ 2319024 h 3136676"/>
              <a:gd name="connsiteX13" fmla="*/ 673911 w 2504149"/>
              <a:gd name="connsiteY13" fmla="*/ 2326837 h 3136676"/>
              <a:gd name="connsiteX14" fmla="*/ 362225 w 2504149"/>
              <a:gd name="connsiteY14" fmla="*/ 2052222 h 3136676"/>
              <a:gd name="connsiteX15" fmla="*/ 362225 w 2504149"/>
              <a:gd name="connsiteY15" fmla="*/ 1980220 h 3136676"/>
              <a:gd name="connsiteX16" fmla="*/ 362225 w 2504149"/>
              <a:gd name="connsiteY16" fmla="*/ 1386154 h 3136676"/>
              <a:gd name="connsiteX17" fmla="*/ 362225 w 2504149"/>
              <a:gd name="connsiteY17" fmla="*/ 1386154 h 3136676"/>
              <a:gd name="connsiteX18" fmla="*/ 3879 w 2504149"/>
              <a:gd name="connsiteY18" fmla="*/ 354934 h 3136676"/>
              <a:gd name="connsiteX0" fmla="*/ 3879 w 2504149"/>
              <a:gd name="connsiteY0" fmla="*/ 354934 h 3136676"/>
              <a:gd name="connsiteX1" fmla="*/ 142570 w 2504149"/>
              <a:gd name="connsiteY1" fmla="*/ 37071 h 3136676"/>
              <a:gd name="connsiteX2" fmla="*/ 1172315 w 2504149"/>
              <a:gd name="connsiteY2" fmla="*/ 0 h 3136676"/>
              <a:gd name="connsiteX3" fmla="*/ 2303675 w 2504149"/>
              <a:gd name="connsiteY3" fmla="*/ 271849 h 3136676"/>
              <a:gd name="connsiteX4" fmla="*/ 2504149 w 2504149"/>
              <a:gd name="connsiteY4" fmla="*/ 583533 h 3136676"/>
              <a:gd name="connsiteX5" fmla="*/ 2306441 w 2504149"/>
              <a:gd name="connsiteY5" fmla="*/ 1386154 h 3136676"/>
              <a:gd name="connsiteX6" fmla="*/ 2306441 w 2504149"/>
              <a:gd name="connsiteY6" fmla="*/ 1386154 h 3136676"/>
              <a:gd name="connsiteX7" fmla="*/ 2306441 w 2504149"/>
              <a:gd name="connsiteY7" fmla="*/ 1980220 h 3136676"/>
              <a:gd name="connsiteX8" fmla="*/ 2306441 w 2504149"/>
              <a:gd name="connsiteY8" fmla="*/ 2052222 h 3136676"/>
              <a:gd name="connsiteX9" fmla="*/ 1988577 w 2504149"/>
              <a:gd name="connsiteY9" fmla="*/ 2314480 h 3136676"/>
              <a:gd name="connsiteX10" fmla="*/ 1728369 w 2504149"/>
              <a:gd name="connsiteY10" fmla="*/ 2351550 h 3136676"/>
              <a:gd name="connsiteX11" fmla="*/ 1713947 w 2504149"/>
              <a:gd name="connsiteY11" fmla="*/ 3136676 h 3136676"/>
              <a:gd name="connsiteX12" fmla="*/ 1387935 w 2504149"/>
              <a:gd name="connsiteY12" fmla="*/ 2337559 h 3136676"/>
              <a:gd name="connsiteX13" fmla="*/ 673911 w 2504149"/>
              <a:gd name="connsiteY13" fmla="*/ 2326837 h 3136676"/>
              <a:gd name="connsiteX14" fmla="*/ 362225 w 2504149"/>
              <a:gd name="connsiteY14" fmla="*/ 2052222 h 3136676"/>
              <a:gd name="connsiteX15" fmla="*/ 362225 w 2504149"/>
              <a:gd name="connsiteY15" fmla="*/ 1980220 h 3136676"/>
              <a:gd name="connsiteX16" fmla="*/ 362225 w 2504149"/>
              <a:gd name="connsiteY16" fmla="*/ 1386154 h 3136676"/>
              <a:gd name="connsiteX17" fmla="*/ 362225 w 2504149"/>
              <a:gd name="connsiteY17" fmla="*/ 1386154 h 3136676"/>
              <a:gd name="connsiteX18" fmla="*/ 3879 w 2504149"/>
              <a:gd name="connsiteY18" fmla="*/ 354934 h 3136676"/>
              <a:gd name="connsiteX0" fmla="*/ 3879 w 2504149"/>
              <a:gd name="connsiteY0" fmla="*/ 354934 h 3136676"/>
              <a:gd name="connsiteX1" fmla="*/ 142570 w 2504149"/>
              <a:gd name="connsiteY1" fmla="*/ 37071 h 3136676"/>
              <a:gd name="connsiteX2" fmla="*/ 1172315 w 2504149"/>
              <a:gd name="connsiteY2" fmla="*/ 0 h 3136676"/>
              <a:gd name="connsiteX3" fmla="*/ 2303675 w 2504149"/>
              <a:gd name="connsiteY3" fmla="*/ 271849 h 3136676"/>
              <a:gd name="connsiteX4" fmla="*/ 2504149 w 2504149"/>
              <a:gd name="connsiteY4" fmla="*/ 583533 h 3136676"/>
              <a:gd name="connsiteX5" fmla="*/ 2306441 w 2504149"/>
              <a:gd name="connsiteY5" fmla="*/ 1386154 h 3136676"/>
              <a:gd name="connsiteX6" fmla="*/ 2306441 w 2504149"/>
              <a:gd name="connsiteY6" fmla="*/ 1386154 h 3136676"/>
              <a:gd name="connsiteX7" fmla="*/ 2306441 w 2504149"/>
              <a:gd name="connsiteY7" fmla="*/ 1980220 h 3136676"/>
              <a:gd name="connsiteX8" fmla="*/ 2306441 w 2504149"/>
              <a:gd name="connsiteY8" fmla="*/ 2052222 h 3136676"/>
              <a:gd name="connsiteX9" fmla="*/ 1988577 w 2504149"/>
              <a:gd name="connsiteY9" fmla="*/ 2314480 h 3136676"/>
              <a:gd name="connsiteX10" fmla="*/ 1728369 w 2504149"/>
              <a:gd name="connsiteY10" fmla="*/ 2351550 h 3136676"/>
              <a:gd name="connsiteX11" fmla="*/ 1713947 w 2504149"/>
              <a:gd name="connsiteY11" fmla="*/ 3136676 h 3136676"/>
              <a:gd name="connsiteX12" fmla="*/ 1387935 w 2504149"/>
              <a:gd name="connsiteY12" fmla="*/ 2337559 h 3136676"/>
              <a:gd name="connsiteX13" fmla="*/ 673911 w 2504149"/>
              <a:gd name="connsiteY13" fmla="*/ 2326837 h 3136676"/>
              <a:gd name="connsiteX14" fmla="*/ 362225 w 2504149"/>
              <a:gd name="connsiteY14" fmla="*/ 2052222 h 3136676"/>
              <a:gd name="connsiteX15" fmla="*/ 362225 w 2504149"/>
              <a:gd name="connsiteY15" fmla="*/ 1980220 h 3136676"/>
              <a:gd name="connsiteX16" fmla="*/ 362225 w 2504149"/>
              <a:gd name="connsiteY16" fmla="*/ 1386154 h 3136676"/>
              <a:gd name="connsiteX17" fmla="*/ 362225 w 2504149"/>
              <a:gd name="connsiteY17" fmla="*/ 1386154 h 3136676"/>
              <a:gd name="connsiteX18" fmla="*/ 3879 w 2504149"/>
              <a:gd name="connsiteY18" fmla="*/ 354934 h 3136676"/>
              <a:gd name="connsiteX0" fmla="*/ 3879 w 2504149"/>
              <a:gd name="connsiteY0" fmla="*/ 354934 h 3136676"/>
              <a:gd name="connsiteX1" fmla="*/ 142570 w 2504149"/>
              <a:gd name="connsiteY1" fmla="*/ 37071 h 3136676"/>
              <a:gd name="connsiteX2" fmla="*/ 1172315 w 2504149"/>
              <a:gd name="connsiteY2" fmla="*/ 0 h 3136676"/>
              <a:gd name="connsiteX3" fmla="*/ 2303675 w 2504149"/>
              <a:gd name="connsiteY3" fmla="*/ 271849 h 3136676"/>
              <a:gd name="connsiteX4" fmla="*/ 2504149 w 2504149"/>
              <a:gd name="connsiteY4" fmla="*/ 583533 h 3136676"/>
              <a:gd name="connsiteX5" fmla="*/ 2306441 w 2504149"/>
              <a:gd name="connsiteY5" fmla="*/ 1386154 h 3136676"/>
              <a:gd name="connsiteX6" fmla="*/ 2306441 w 2504149"/>
              <a:gd name="connsiteY6" fmla="*/ 1386154 h 3136676"/>
              <a:gd name="connsiteX7" fmla="*/ 2306441 w 2504149"/>
              <a:gd name="connsiteY7" fmla="*/ 1980220 h 3136676"/>
              <a:gd name="connsiteX8" fmla="*/ 2306441 w 2504149"/>
              <a:gd name="connsiteY8" fmla="*/ 2052222 h 3136676"/>
              <a:gd name="connsiteX9" fmla="*/ 1988577 w 2504149"/>
              <a:gd name="connsiteY9" fmla="*/ 2314480 h 3136676"/>
              <a:gd name="connsiteX10" fmla="*/ 1728369 w 2504149"/>
              <a:gd name="connsiteY10" fmla="*/ 2351550 h 3136676"/>
              <a:gd name="connsiteX11" fmla="*/ 1713947 w 2504149"/>
              <a:gd name="connsiteY11" fmla="*/ 3136676 h 3136676"/>
              <a:gd name="connsiteX12" fmla="*/ 1387935 w 2504149"/>
              <a:gd name="connsiteY12" fmla="*/ 2337559 h 3136676"/>
              <a:gd name="connsiteX13" fmla="*/ 673911 w 2504149"/>
              <a:gd name="connsiteY13" fmla="*/ 2326837 h 3136676"/>
              <a:gd name="connsiteX14" fmla="*/ 362225 w 2504149"/>
              <a:gd name="connsiteY14" fmla="*/ 2052222 h 3136676"/>
              <a:gd name="connsiteX15" fmla="*/ 362225 w 2504149"/>
              <a:gd name="connsiteY15" fmla="*/ 1980220 h 3136676"/>
              <a:gd name="connsiteX16" fmla="*/ 362225 w 2504149"/>
              <a:gd name="connsiteY16" fmla="*/ 1386154 h 3136676"/>
              <a:gd name="connsiteX17" fmla="*/ 3879 w 2504149"/>
              <a:gd name="connsiteY17" fmla="*/ 354934 h 3136676"/>
              <a:gd name="connsiteX0" fmla="*/ 3879 w 2504149"/>
              <a:gd name="connsiteY0" fmla="*/ 354934 h 3136676"/>
              <a:gd name="connsiteX1" fmla="*/ 142570 w 2504149"/>
              <a:gd name="connsiteY1" fmla="*/ 37071 h 3136676"/>
              <a:gd name="connsiteX2" fmla="*/ 1172315 w 2504149"/>
              <a:gd name="connsiteY2" fmla="*/ 0 h 3136676"/>
              <a:gd name="connsiteX3" fmla="*/ 2303675 w 2504149"/>
              <a:gd name="connsiteY3" fmla="*/ 271849 h 3136676"/>
              <a:gd name="connsiteX4" fmla="*/ 2504149 w 2504149"/>
              <a:gd name="connsiteY4" fmla="*/ 583533 h 3136676"/>
              <a:gd name="connsiteX5" fmla="*/ 2306441 w 2504149"/>
              <a:gd name="connsiteY5" fmla="*/ 1386154 h 3136676"/>
              <a:gd name="connsiteX6" fmla="*/ 2306441 w 2504149"/>
              <a:gd name="connsiteY6" fmla="*/ 1386154 h 3136676"/>
              <a:gd name="connsiteX7" fmla="*/ 2306441 w 2504149"/>
              <a:gd name="connsiteY7" fmla="*/ 1980220 h 3136676"/>
              <a:gd name="connsiteX8" fmla="*/ 2306441 w 2504149"/>
              <a:gd name="connsiteY8" fmla="*/ 2052222 h 3136676"/>
              <a:gd name="connsiteX9" fmla="*/ 1988577 w 2504149"/>
              <a:gd name="connsiteY9" fmla="*/ 2314480 h 3136676"/>
              <a:gd name="connsiteX10" fmla="*/ 1728369 w 2504149"/>
              <a:gd name="connsiteY10" fmla="*/ 2351550 h 3136676"/>
              <a:gd name="connsiteX11" fmla="*/ 1713947 w 2504149"/>
              <a:gd name="connsiteY11" fmla="*/ 3136676 h 3136676"/>
              <a:gd name="connsiteX12" fmla="*/ 1387935 w 2504149"/>
              <a:gd name="connsiteY12" fmla="*/ 2337559 h 3136676"/>
              <a:gd name="connsiteX13" fmla="*/ 673911 w 2504149"/>
              <a:gd name="connsiteY13" fmla="*/ 2326837 h 3136676"/>
              <a:gd name="connsiteX14" fmla="*/ 362225 w 2504149"/>
              <a:gd name="connsiteY14" fmla="*/ 2052222 h 3136676"/>
              <a:gd name="connsiteX15" fmla="*/ 362225 w 2504149"/>
              <a:gd name="connsiteY15" fmla="*/ 1980220 h 3136676"/>
              <a:gd name="connsiteX16" fmla="*/ 3879 w 2504149"/>
              <a:gd name="connsiteY16" fmla="*/ 354934 h 3136676"/>
              <a:gd name="connsiteX0" fmla="*/ 3879 w 2504149"/>
              <a:gd name="connsiteY0" fmla="*/ 354934 h 3136676"/>
              <a:gd name="connsiteX1" fmla="*/ 142570 w 2504149"/>
              <a:gd name="connsiteY1" fmla="*/ 37071 h 3136676"/>
              <a:gd name="connsiteX2" fmla="*/ 1172315 w 2504149"/>
              <a:gd name="connsiteY2" fmla="*/ 0 h 3136676"/>
              <a:gd name="connsiteX3" fmla="*/ 2303675 w 2504149"/>
              <a:gd name="connsiteY3" fmla="*/ 271849 h 3136676"/>
              <a:gd name="connsiteX4" fmla="*/ 2504149 w 2504149"/>
              <a:gd name="connsiteY4" fmla="*/ 583533 h 3136676"/>
              <a:gd name="connsiteX5" fmla="*/ 2306441 w 2504149"/>
              <a:gd name="connsiteY5" fmla="*/ 1386154 h 3136676"/>
              <a:gd name="connsiteX6" fmla="*/ 2306441 w 2504149"/>
              <a:gd name="connsiteY6" fmla="*/ 1386154 h 3136676"/>
              <a:gd name="connsiteX7" fmla="*/ 2306441 w 2504149"/>
              <a:gd name="connsiteY7" fmla="*/ 1980220 h 3136676"/>
              <a:gd name="connsiteX8" fmla="*/ 2306441 w 2504149"/>
              <a:gd name="connsiteY8" fmla="*/ 2052222 h 3136676"/>
              <a:gd name="connsiteX9" fmla="*/ 1988577 w 2504149"/>
              <a:gd name="connsiteY9" fmla="*/ 2314480 h 3136676"/>
              <a:gd name="connsiteX10" fmla="*/ 1728369 w 2504149"/>
              <a:gd name="connsiteY10" fmla="*/ 2351550 h 3136676"/>
              <a:gd name="connsiteX11" fmla="*/ 1713947 w 2504149"/>
              <a:gd name="connsiteY11" fmla="*/ 3136676 h 3136676"/>
              <a:gd name="connsiteX12" fmla="*/ 1387935 w 2504149"/>
              <a:gd name="connsiteY12" fmla="*/ 2337559 h 3136676"/>
              <a:gd name="connsiteX13" fmla="*/ 673911 w 2504149"/>
              <a:gd name="connsiteY13" fmla="*/ 2326837 h 3136676"/>
              <a:gd name="connsiteX14" fmla="*/ 362225 w 2504149"/>
              <a:gd name="connsiteY14" fmla="*/ 2052222 h 3136676"/>
              <a:gd name="connsiteX15" fmla="*/ 3879 w 2504149"/>
              <a:gd name="connsiteY15" fmla="*/ 354934 h 3136676"/>
              <a:gd name="connsiteX0" fmla="*/ 3879 w 2504149"/>
              <a:gd name="connsiteY0" fmla="*/ 317863 h 3099605"/>
              <a:gd name="connsiteX1" fmla="*/ 142570 w 2504149"/>
              <a:gd name="connsiteY1" fmla="*/ 0 h 3099605"/>
              <a:gd name="connsiteX2" fmla="*/ 2303675 w 2504149"/>
              <a:gd name="connsiteY2" fmla="*/ 234778 h 3099605"/>
              <a:gd name="connsiteX3" fmla="*/ 2504149 w 2504149"/>
              <a:gd name="connsiteY3" fmla="*/ 546462 h 3099605"/>
              <a:gd name="connsiteX4" fmla="*/ 2306441 w 2504149"/>
              <a:gd name="connsiteY4" fmla="*/ 1349083 h 3099605"/>
              <a:gd name="connsiteX5" fmla="*/ 2306441 w 2504149"/>
              <a:gd name="connsiteY5" fmla="*/ 1349083 h 3099605"/>
              <a:gd name="connsiteX6" fmla="*/ 2306441 w 2504149"/>
              <a:gd name="connsiteY6" fmla="*/ 1943149 h 3099605"/>
              <a:gd name="connsiteX7" fmla="*/ 2306441 w 2504149"/>
              <a:gd name="connsiteY7" fmla="*/ 2015151 h 3099605"/>
              <a:gd name="connsiteX8" fmla="*/ 1988577 w 2504149"/>
              <a:gd name="connsiteY8" fmla="*/ 2277409 h 3099605"/>
              <a:gd name="connsiteX9" fmla="*/ 1728369 w 2504149"/>
              <a:gd name="connsiteY9" fmla="*/ 2314479 h 3099605"/>
              <a:gd name="connsiteX10" fmla="*/ 1713947 w 2504149"/>
              <a:gd name="connsiteY10" fmla="*/ 3099605 h 3099605"/>
              <a:gd name="connsiteX11" fmla="*/ 1387935 w 2504149"/>
              <a:gd name="connsiteY11" fmla="*/ 2300488 h 3099605"/>
              <a:gd name="connsiteX12" fmla="*/ 673911 w 2504149"/>
              <a:gd name="connsiteY12" fmla="*/ 2289766 h 3099605"/>
              <a:gd name="connsiteX13" fmla="*/ 362225 w 2504149"/>
              <a:gd name="connsiteY13" fmla="*/ 2015151 h 3099605"/>
              <a:gd name="connsiteX14" fmla="*/ 3879 w 2504149"/>
              <a:gd name="connsiteY14" fmla="*/ 317863 h 3099605"/>
              <a:gd name="connsiteX0" fmla="*/ 3879 w 2504149"/>
              <a:gd name="connsiteY0" fmla="*/ 317863 h 3099605"/>
              <a:gd name="connsiteX1" fmla="*/ 142570 w 2504149"/>
              <a:gd name="connsiteY1" fmla="*/ 0 h 3099605"/>
              <a:gd name="connsiteX2" fmla="*/ 2303675 w 2504149"/>
              <a:gd name="connsiteY2" fmla="*/ 234778 h 3099605"/>
              <a:gd name="connsiteX3" fmla="*/ 2504149 w 2504149"/>
              <a:gd name="connsiteY3" fmla="*/ 546462 h 3099605"/>
              <a:gd name="connsiteX4" fmla="*/ 2306441 w 2504149"/>
              <a:gd name="connsiteY4" fmla="*/ 1349083 h 3099605"/>
              <a:gd name="connsiteX5" fmla="*/ 2306441 w 2504149"/>
              <a:gd name="connsiteY5" fmla="*/ 1349083 h 3099605"/>
              <a:gd name="connsiteX6" fmla="*/ 2306441 w 2504149"/>
              <a:gd name="connsiteY6" fmla="*/ 1943149 h 3099605"/>
              <a:gd name="connsiteX7" fmla="*/ 2306441 w 2504149"/>
              <a:gd name="connsiteY7" fmla="*/ 2015151 h 3099605"/>
              <a:gd name="connsiteX8" fmla="*/ 1988577 w 2504149"/>
              <a:gd name="connsiteY8" fmla="*/ 2277409 h 3099605"/>
              <a:gd name="connsiteX9" fmla="*/ 1728369 w 2504149"/>
              <a:gd name="connsiteY9" fmla="*/ 2314479 h 3099605"/>
              <a:gd name="connsiteX10" fmla="*/ 1713947 w 2504149"/>
              <a:gd name="connsiteY10" fmla="*/ 3099605 h 3099605"/>
              <a:gd name="connsiteX11" fmla="*/ 1387935 w 2504149"/>
              <a:gd name="connsiteY11" fmla="*/ 2300488 h 3099605"/>
              <a:gd name="connsiteX12" fmla="*/ 673911 w 2504149"/>
              <a:gd name="connsiteY12" fmla="*/ 2289766 h 3099605"/>
              <a:gd name="connsiteX13" fmla="*/ 220122 w 2504149"/>
              <a:gd name="connsiteY13" fmla="*/ 1996616 h 3099605"/>
              <a:gd name="connsiteX14" fmla="*/ 3879 w 2504149"/>
              <a:gd name="connsiteY14" fmla="*/ 317863 h 3099605"/>
              <a:gd name="connsiteX0" fmla="*/ 831 w 2501101"/>
              <a:gd name="connsiteY0" fmla="*/ 317863 h 3099605"/>
              <a:gd name="connsiteX1" fmla="*/ 158058 w 2501101"/>
              <a:gd name="connsiteY1" fmla="*/ 0 h 3099605"/>
              <a:gd name="connsiteX2" fmla="*/ 2300627 w 2501101"/>
              <a:gd name="connsiteY2" fmla="*/ 234778 h 3099605"/>
              <a:gd name="connsiteX3" fmla="*/ 2501101 w 2501101"/>
              <a:gd name="connsiteY3" fmla="*/ 546462 h 3099605"/>
              <a:gd name="connsiteX4" fmla="*/ 2303393 w 2501101"/>
              <a:gd name="connsiteY4" fmla="*/ 1349083 h 3099605"/>
              <a:gd name="connsiteX5" fmla="*/ 2303393 w 2501101"/>
              <a:gd name="connsiteY5" fmla="*/ 1349083 h 3099605"/>
              <a:gd name="connsiteX6" fmla="*/ 2303393 w 2501101"/>
              <a:gd name="connsiteY6" fmla="*/ 1943149 h 3099605"/>
              <a:gd name="connsiteX7" fmla="*/ 2303393 w 2501101"/>
              <a:gd name="connsiteY7" fmla="*/ 2015151 h 3099605"/>
              <a:gd name="connsiteX8" fmla="*/ 1985529 w 2501101"/>
              <a:gd name="connsiteY8" fmla="*/ 2277409 h 3099605"/>
              <a:gd name="connsiteX9" fmla="*/ 1725321 w 2501101"/>
              <a:gd name="connsiteY9" fmla="*/ 2314479 h 3099605"/>
              <a:gd name="connsiteX10" fmla="*/ 1710899 w 2501101"/>
              <a:gd name="connsiteY10" fmla="*/ 3099605 h 3099605"/>
              <a:gd name="connsiteX11" fmla="*/ 1384887 w 2501101"/>
              <a:gd name="connsiteY11" fmla="*/ 2300488 h 3099605"/>
              <a:gd name="connsiteX12" fmla="*/ 670863 w 2501101"/>
              <a:gd name="connsiteY12" fmla="*/ 2289766 h 3099605"/>
              <a:gd name="connsiteX13" fmla="*/ 217074 w 2501101"/>
              <a:gd name="connsiteY13" fmla="*/ 1996616 h 3099605"/>
              <a:gd name="connsiteX14" fmla="*/ 831 w 2501101"/>
              <a:gd name="connsiteY14" fmla="*/ 317863 h 3099605"/>
              <a:gd name="connsiteX0" fmla="*/ 831 w 2501101"/>
              <a:gd name="connsiteY0" fmla="*/ 317863 h 3099605"/>
              <a:gd name="connsiteX1" fmla="*/ 158058 w 2501101"/>
              <a:gd name="connsiteY1" fmla="*/ 0 h 3099605"/>
              <a:gd name="connsiteX2" fmla="*/ 2300627 w 2501101"/>
              <a:gd name="connsiteY2" fmla="*/ 234778 h 3099605"/>
              <a:gd name="connsiteX3" fmla="*/ 2501101 w 2501101"/>
              <a:gd name="connsiteY3" fmla="*/ 546462 h 3099605"/>
              <a:gd name="connsiteX4" fmla="*/ 2303393 w 2501101"/>
              <a:gd name="connsiteY4" fmla="*/ 1349083 h 3099605"/>
              <a:gd name="connsiteX5" fmla="*/ 2303393 w 2501101"/>
              <a:gd name="connsiteY5" fmla="*/ 1943149 h 3099605"/>
              <a:gd name="connsiteX6" fmla="*/ 2303393 w 2501101"/>
              <a:gd name="connsiteY6" fmla="*/ 2015151 h 3099605"/>
              <a:gd name="connsiteX7" fmla="*/ 1985529 w 2501101"/>
              <a:gd name="connsiteY7" fmla="*/ 2277409 h 3099605"/>
              <a:gd name="connsiteX8" fmla="*/ 1725321 w 2501101"/>
              <a:gd name="connsiteY8" fmla="*/ 2314479 h 3099605"/>
              <a:gd name="connsiteX9" fmla="*/ 1710899 w 2501101"/>
              <a:gd name="connsiteY9" fmla="*/ 3099605 h 3099605"/>
              <a:gd name="connsiteX10" fmla="*/ 1384887 w 2501101"/>
              <a:gd name="connsiteY10" fmla="*/ 2300488 h 3099605"/>
              <a:gd name="connsiteX11" fmla="*/ 670863 w 2501101"/>
              <a:gd name="connsiteY11" fmla="*/ 2289766 h 3099605"/>
              <a:gd name="connsiteX12" fmla="*/ 217074 w 2501101"/>
              <a:gd name="connsiteY12" fmla="*/ 1996616 h 3099605"/>
              <a:gd name="connsiteX13" fmla="*/ 831 w 2501101"/>
              <a:gd name="connsiteY13" fmla="*/ 317863 h 3099605"/>
              <a:gd name="connsiteX0" fmla="*/ 831 w 2501101"/>
              <a:gd name="connsiteY0" fmla="*/ 317863 h 3099605"/>
              <a:gd name="connsiteX1" fmla="*/ 158058 w 2501101"/>
              <a:gd name="connsiteY1" fmla="*/ 0 h 3099605"/>
              <a:gd name="connsiteX2" fmla="*/ 2300627 w 2501101"/>
              <a:gd name="connsiteY2" fmla="*/ 234778 h 3099605"/>
              <a:gd name="connsiteX3" fmla="*/ 2501101 w 2501101"/>
              <a:gd name="connsiteY3" fmla="*/ 546462 h 3099605"/>
              <a:gd name="connsiteX4" fmla="*/ 2303393 w 2501101"/>
              <a:gd name="connsiteY4" fmla="*/ 1943149 h 3099605"/>
              <a:gd name="connsiteX5" fmla="*/ 2303393 w 2501101"/>
              <a:gd name="connsiteY5" fmla="*/ 2015151 h 3099605"/>
              <a:gd name="connsiteX6" fmla="*/ 1985529 w 2501101"/>
              <a:gd name="connsiteY6" fmla="*/ 2277409 h 3099605"/>
              <a:gd name="connsiteX7" fmla="*/ 1725321 w 2501101"/>
              <a:gd name="connsiteY7" fmla="*/ 2314479 h 3099605"/>
              <a:gd name="connsiteX8" fmla="*/ 1710899 w 2501101"/>
              <a:gd name="connsiteY8" fmla="*/ 3099605 h 3099605"/>
              <a:gd name="connsiteX9" fmla="*/ 1384887 w 2501101"/>
              <a:gd name="connsiteY9" fmla="*/ 2300488 h 3099605"/>
              <a:gd name="connsiteX10" fmla="*/ 670863 w 2501101"/>
              <a:gd name="connsiteY10" fmla="*/ 2289766 h 3099605"/>
              <a:gd name="connsiteX11" fmla="*/ 217074 w 2501101"/>
              <a:gd name="connsiteY11" fmla="*/ 1996616 h 3099605"/>
              <a:gd name="connsiteX12" fmla="*/ 831 w 2501101"/>
              <a:gd name="connsiteY12" fmla="*/ 317863 h 3099605"/>
              <a:gd name="connsiteX0" fmla="*/ 831 w 2501101"/>
              <a:gd name="connsiteY0" fmla="*/ 317863 h 3099605"/>
              <a:gd name="connsiteX1" fmla="*/ 158058 w 2501101"/>
              <a:gd name="connsiteY1" fmla="*/ 0 h 3099605"/>
              <a:gd name="connsiteX2" fmla="*/ 2300627 w 2501101"/>
              <a:gd name="connsiteY2" fmla="*/ 234778 h 3099605"/>
              <a:gd name="connsiteX3" fmla="*/ 2501101 w 2501101"/>
              <a:gd name="connsiteY3" fmla="*/ 546462 h 3099605"/>
              <a:gd name="connsiteX4" fmla="*/ 2303393 w 2501101"/>
              <a:gd name="connsiteY4" fmla="*/ 2015151 h 3099605"/>
              <a:gd name="connsiteX5" fmla="*/ 1985529 w 2501101"/>
              <a:gd name="connsiteY5" fmla="*/ 2277409 h 3099605"/>
              <a:gd name="connsiteX6" fmla="*/ 1725321 w 2501101"/>
              <a:gd name="connsiteY6" fmla="*/ 2314479 h 3099605"/>
              <a:gd name="connsiteX7" fmla="*/ 1710899 w 2501101"/>
              <a:gd name="connsiteY7" fmla="*/ 3099605 h 3099605"/>
              <a:gd name="connsiteX8" fmla="*/ 1384887 w 2501101"/>
              <a:gd name="connsiteY8" fmla="*/ 2300488 h 3099605"/>
              <a:gd name="connsiteX9" fmla="*/ 670863 w 2501101"/>
              <a:gd name="connsiteY9" fmla="*/ 2289766 h 3099605"/>
              <a:gd name="connsiteX10" fmla="*/ 217074 w 2501101"/>
              <a:gd name="connsiteY10" fmla="*/ 1996616 h 3099605"/>
              <a:gd name="connsiteX11" fmla="*/ 831 w 2501101"/>
              <a:gd name="connsiteY11" fmla="*/ 317863 h 3099605"/>
              <a:gd name="connsiteX0" fmla="*/ 831 w 2501101"/>
              <a:gd name="connsiteY0" fmla="*/ 317863 h 3099605"/>
              <a:gd name="connsiteX1" fmla="*/ 158058 w 2501101"/>
              <a:gd name="connsiteY1" fmla="*/ 0 h 3099605"/>
              <a:gd name="connsiteX2" fmla="*/ 2300627 w 2501101"/>
              <a:gd name="connsiteY2" fmla="*/ 234778 h 3099605"/>
              <a:gd name="connsiteX3" fmla="*/ 2501101 w 2501101"/>
              <a:gd name="connsiteY3" fmla="*/ 546462 h 3099605"/>
              <a:gd name="connsiteX4" fmla="*/ 2303393 w 2501101"/>
              <a:gd name="connsiteY4" fmla="*/ 2015151 h 3099605"/>
              <a:gd name="connsiteX5" fmla="*/ 1985529 w 2501101"/>
              <a:gd name="connsiteY5" fmla="*/ 2277409 h 3099605"/>
              <a:gd name="connsiteX6" fmla="*/ 1725321 w 2501101"/>
              <a:gd name="connsiteY6" fmla="*/ 2314479 h 3099605"/>
              <a:gd name="connsiteX7" fmla="*/ 1710899 w 2501101"/>
              <a:gd name="connsiteY7" fmla="*/ 3099605 h 3099605"/>
              <a:gd name="connsiteX8" fmla="*/ 1384887 w 2501101"/>
              <a:gd name="connsiteY8" fmla="*/ 2300488 h 3099605"/>
              <a:gd name="connsiteX9" fmla="*/ 670863 w 2501101"/>
              <a:gd name="connsiteY9" fmla="*/ 2289766 h 3099605"/>
              <a:gd name="connsiteX10" fmla="*/ 217074 w 2501101"/>
              <a:gd name="connsiteY10" fmla="*/ 1996616 h 3099605"/>
              <a:gd name="connsiteX11" fmla="*/ 831 w 2501101"/>
              <a:gd name="connsiteY11" fmla="*/ 317863 h 3099605"/>
              <a:gd name="connsiteX0" fmla="*/ 831 w 2501101"/>
              <a:gd name="connsiteY0" fmla="*/ 317863 h 3099605"/>
              <a:gd name="connsiteX1" fmla="*/ 158058 w 2501101"/>
              <a:gd name="connsiteY1" fmla="*/ 0 h 3099605"/>
              <a:gd name="connsiteX2" fmla="*/ 2300627 w 2501101"/>
              <a:gd name="connsiteY2" fmla="*/ 234778 h 3099605"/>
              <a:gd name="connsiteX3" fmla="*/ 2501101 w 2501101"/>
              <a:gd name="connsiteY3" fmla="*/ 546462 h 3099605"/>
              <a:gd name="connsiteX4" fmla="*/ 2303393 w 2501101"/>
              <a:gd name="connsiteY4" fmla="*/ 2015151 h 3099605"/>
              <a:gd name="connsiteX5" fmla="*/ 1973173 w 2501101"/>
              <a:gd name="connsiteY5" fmla="*/ 2320658 h 3099605"/>
              <a:gd name="connsiteX6" fmla="*/ 1725321 w 2501101"/>
              <a:gd name="connsiteY6" fmla="*/ 2314479 h 3099605"/>
              <a:gd name="connsiteX7" fmla="*/ 1710899 w 2501101"/>
              <a:gd name="connsiteY7" fmla="*/ 3099605 h 3099605"/>
              <a:gd name="connsiteX8" fmla="*/ 1384887 w 2501101"/>
              <a:gd name="connsiteY8" fmla="*/ 2300488 h 3099605"/>
              <a:gd name="connsiteX9" fmla="*/ 670863 w 2501101"/>
              <a:gd name="connsiteY9" fmla="*/ 2289766 h 3099605"/>
              <a:gd name="connsiteX10" fmla="*/ 217074 w 2501101"/>
              <a:gd name="connsiteY10" fmla="*/ 1996616 h 3099605"/>
              <a:gd name="connsiteX11" fmla="*/ 831 w 2501101"/>
              <a:gd name="connsiteY11" fmla="*/ 317863 h 3099605"/>
              <a:gd name="connsiteX0" fmla="*/ 831 w 2501101"/>
              <a:gd name="connsiteY0" fmla="*/ 317863 h 3099605"/>
              <a:gd name="connsiteX1" fmla="*/ 158058 w 2501101"/>
              <a:gd name="connsiteY1" fmla="*/ 0 h 3099605"/>
              <a:gd name="connsiteX2" fmla="*/ 2300627 w 2501101"/>
              <a:gd name="connsiteY2" fmla="*/ 234778 h 3099605"/>
              <a:gd name="connsiteX3" fmla="*/ 2501101 w 2501101"/>
              <a:gd name="connsiteY3" fmla="*/ 546462 h 3099605"/>
              <a:gd name="connsiteX4" fmla="*/ 2303393 w 2501101"/>
              <a:gd name="connsiteY4" fmla="*/ 2015151 h 3099605"/>
              <a:gd name="connsiteX5" fmla="*/ 1960816 w 2501101"/>
              <a:gd name="connsiteY5" fmla="*/ 2326837 h 3099605"/>
              <a:gd name="connsiteX6" fmla="*/ 1725321 w 2501101"/>
              <a:gd name="connsiteY6" fmla="*/ 2314479 h 3099605"/>
              <a:gd name="connsiteX7" fmla="*/ 1710899 w 2501101"/>
              <a:gd name="connsiteY7" fmla="*/ 3099605 h 3099605"/>
              <a:gd name="connsiteX8" fmla="*/ 1384887 w 2501101"/>
              <a:gd name="connsiteY8" fmla="*/ 2300488 h 3099605"/>
              <a:gd name="connsiteX9" fmla="*/ 670863 w 2501101"/>
              <a:gd name="connsiteY9" fmla="*/ 2289766 h 3099605"/>
              <a:gd name="connsiteX10" fmla="*/ 217074 w 2501101"/>
              <a:gd name="connsiteY10" fmla="*/ 1996616 h 3099605"/>
              <a:gd name="connsiteX11" fmla="*/ 831 w 2501101"/>
              <a:gd name="connsiteY11" fmla="*/ 317863 h 3099605"/>
              <a:gd name="connsiteX0" fmla="*/ 831 w 2501101"/>
              <a:gd name="connsiteY0" fmla="*/ 317863 h 3099605"/>
              <a:gd name="connsiteX1" fmla="*/ 158058 w 2501101"/>
              <a:gd name="connsiteY1" fmla="*/ 0 h 3099605"/>
              <a:gd name="connsiteX2" fmla="*/ 2300627 w 2501101"/>
              <a:gd name="connsiteY2" fmla="*/ 234778 h 3099605"/>
              <a:gd name="connsiteX3" fmla="*/ 2501101 w 2501101"/>
              <a:gd name="connsiteY3" fmla="*/ 546462 h 3099605"/>
              <a:gd name="connsiteX4" fmla="*/ 2303393 w 2501101"/>
              <a:gd name="connsiteY4" fmla="*/ 2015151 h 3099605"/>
              <a:gd name="connsiteX5" fmla="*/ 1960816 w 2501101"/>
              <a:gd name="connsiteY5" fmla="*/ 2326837 h 3099605"/>
              <a:gd name="connsiteX6" fmla="*/ 1725321 w 2501101"/>
              <a:gd name="connsiteY6" fmla="*/ 2314479 h 3099605"/>
              <a:gd name="connsiteX7" fmla="*/ 1710899 w 2501101"/>
              <a:gd name="connsiteY7" fmla="*/ 3099605 h 3099605"/>
              <a:gd name="connsiteX8" fmla="*/ 1384887 w 2501101"/>
              <a:gd name="connsiteY8" fmla="*/ 2300488 h 3099605"/>
              <a:gd name="connsiteX9" fmla="*/ 670863 w 2501101"/>
              <a:gd name="connsiteY9" fmla="*/ 2289766 h 3099605"/>
              <a:gd name="connsiteX10" fmla="*/ 217074 w 2501101"/>
              <a:gd name="connsiteY10" fmla="*/ 1996616 h 3099605"/>
              <a:gd name="connsiteX11" fmla="*/ 831 w 2501101"/>
              <a:gd name="connsiteY11" fmla="*/ 317863 h 3099605"/>
              <a:gd name="connsiteX0" fmla="*/ 831 w 2514040"/>
              <a:gd name="connsiteY0" fmla="*/ 317863 h 3099605"/>
              <a:gd name="connsiteX1" fmla="*/ 158058 w 2514040"/>
              <a:gd name="connsiteY1" fmla="*/ 0 h 3099605"/>
              <a:gd name="connsiteX2" fmla="*/ 2300627 w 2514040"/>
              <a:gd name="connsiteY2" fmla="*/ 234778 h 3099605"/>
              <a:gd name="connsiteX3" fmla="*/ 2501101 w 2514040"/>
              <a:gd name="connsiteY3" fmla="*/ 546462 h 3099605"/>
              <a:gd name="connsiteX4" fmla="*/ 2303393 w 2514040"/>
              <a:gd name="connsiteY4" fmla="*/ 2015151 h 3099605"/>
              <a:gd name="connsiteX5" fmla="*/ 1960816 w 2514040"/>
              <a:gd name="connsiteY5" fmla="*/ 2326837 h 3099605"/>
              <a:gd name="connsiteX6" fmla="*/ 1725321 w 2514040"/>
              <a:gd name="connsiteY6" fmla="*/ 2314479 h 3099605"/>
              <a:gd name="connsiteX7" fmla="*/ 1710899 w 2514040"/>
              <a:gd name="connsiteY7" fmla="*/ 3099605 h 3099605"/>
              <a:gd name="connsiteX8" fmla="*/ 1384887 w 2514040"/>
              <a:gd name="connsiteY8" fmla="*/ 2300488 h 3099605"/>
              <a:gd name="connsiteX9" fmla="*/ 670863 w 2514040"/>
              <a:gd name="connsiteY9" fmla="*/ 2289766 h 3099605"/>
              <a:gd name="connsiteX10" fmla="*/ 217074 w 2514040"/>
              <a:gd name="connsiteY10" fmla="*/ 1996616 h 3099605"/>
              <a:gd name="connsiteX11" fmla="*/ 831 w 2514040"/>
              <a:gd name="connsiteY11" fmla="*/ 317863 h 309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14040" h="3099605">
                <a:moveTo>
                  <a:pt x="831" y="317863"/>
                </a:moveTo>
                <a:cubicBezTo>
                  <a:pt x="831" y="138900"/>
                  <a:pt x="-20905" y="0"/>
                  <a:pt x="158058" y="0"/>
                </a:cubicBezTo>
                <a:lnTo>
                  <a:pt x="2300627" y="234778"/>
                </a:lnTo>
                <a:cubicBezTo>
                  <a:pt x="2479590" y="234778"/>
                  <a:pt x="2544350" y="237753"/>
                  <a:pt x="2501101" y="546462"/>
                </a:cubicBezTo>
                <a:lnTo>
                  <a:pt x="2303393" y="2015151"/>
                </a:lnTo>
                <a:cubicBezTo>
                  <a:pt x="2241609" y="2398000"/>
                  <a:pt x="2213919" y="2295945"/>
                  <a:pt x="1960816" y="2326837"/>
                </a:cubicBezTo>
                <a:lnTo>
                  <a:pt x="1725321" y="2314479"/>
                </a:lnTo>
                <a:lnTo>
                  <a:pt x="1710899" y="3099605"/>
                </a:lnTo>
                <a:lnTo>
                  <a:pt x="1384887" y="2300488"/>
                </a:lnTo>
                <a:lnTo>
                  <a:pt x="670863" y="2289766"/>
                </a:lnTo>
                <a:cubicBezTo>
                  <a:pt x="491900" y="2289766"/>
                  <a:pt x="217074" y="2175579"/>
                  <a:pt x="217074" y="1996616"/>
                </a:cubicBezTo>
                <a:lnTo>
                  <a:pt x="831" y="317863"/>
                </a:lnTo>
                <a:close/>
              </a:path>
            </a:pathLst>
          </a:custGeom>
          <a:solidFill>
            <a:srgbClr val="ED5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ьная выноска 20"/>
          <p:cNvSpPr/>
          <p:nvPr/>
        </p:nvSpPr>
        <p:spPr>
          <a:xfrm>
            <a:off x="2555775" y="3732135"/>
            <a:ext cx="4052305" cy="2662570"/>
          </a:xfrm>
          <a:custGeom>
            <a:avLst/>
            <a:gdLst>
              <a:gd name="connsiteX0" fmla="*/ 840103 w 2880319"/>
              <a:gd name="connsiteY0" fmla="*/ 1892415 h 1682147"/>
              <a:gd name="connsiteX1" fmla="*/ 732421 w 2880319"/>
              <a:gd name="connsiteY1" fmla="*/ 1573578 h 1682147"/>
              <a:gd name="connsiteX2" fmla="*/ 541099 w 2880319"/>
              <a:gd name="connsiteY2" fmla="*/ 184024 h 1682147"/>
              <a:gd name="connsiteX3" fmla="*/ 1872258 w 2880319"/>
              <a:gd name="connsiteY3" fmla="*/ 38749 h 1682147"/>
              <a:gd name="connsiteX4" fmla="*/ 2653989 w 2880319"/>
              <a:gd name="connsiteY4" fmla="*/ 1293704 h 1682147"/>
              <a:gd name="connsiteX5" fmla="*/ 1253808 w 2880319"/>
              <a:gd name="connsiteY5" fmla="*/ 1675076 h 1682147"/>
              <a:gd name="connsiteX6" fmla="*/ 840103 w 2880319"/>
              <a:gd name="connsiteY6" fmla="*/ 1892415 h 1682147"/>
              <a:gd name="connsiteX0" fmla="*/ 840174 w 2881130"/>
              <a:gd name="connsiteY0" fmla="*/ 1892425 h 1892425"/>
              <a:gd name="connsiteX1" fmla="*/ 732492 w 2881130"/>
              <a:gd name="connsiteY1" fmla="*/ 1573588 h 1892425"/>
              <a:gd name="connsiteX2" fmla="*/ 541170 w 2881130"/>
              <a:gd name="connsiteY2" fmla="*/ 184034 h 1892425"/>
              <a:gd name="connsiteX3" fmla="*/ 1872329 w 2881130"/>
              <a:gd name="connsiteY3" fmla="*/ 38759 h 1892425"/>
              <a:gd name="connsiteX4" fmla="*/ 2654060 w 2881130"/>
              <a:gd name="connsiteY4" fmla="*/ 1293714 h 1892425"/>
              <a:gd name="connsiteX5" fmla="*/ 1617869 w 2881130"/>
              <a:gd name="connsiteY5" fmla="*/ 1648096 h 1892425"/>
              <a:gd name="connsiteX6" fmla="*/ 1253879 w 2881130"/>
              <a:gd name="connsiteY6" fmla="*/ 1675086 h 1892425"/>
              <a:gd name="connsiteX7" fmla="*/ 840174 w 2881130"/>
              <a:gd name="connsiteY7" fmla="*/ 1892425 h 1892425"/>
              <a:gd name="connsiteX0" fmla="*/ 1878142 w 2881130"/>
              <a:gd name="connsiteY0" fmla="*/ 2294020 h 2294020"/>
              <a:gd name="connsiteX1" fmla="*/ 732492 w 2881130"/>
              <a:gd name="connsiteY1" fmla="*/ 1573588 h 2294020"/>
              <a:gd name="connsiteX2" fmla="*/ 541170 w 2881130"/>
              <a:gd name="connsiteY2" fmla="*/ 184034 h 2294020"/>
              <a:gd name="connsiteX3" fmla="*/ 1872329 w 2881130"/>
              <a:gd name="connsiteY3" fmla="*/ 38759 h 2294020"/>
              <a:gd name="connsiteX4" fmla="*/ 2654060 w 2881130"/>
              <a:gd name="connsiteY4" fmla="*/ 1293714 h 2294020"/>
              <a:gd name="connsiteX5" fmla="*/ 1617869 w 2881130"/>
              <a:gd name="connsiteY5" fmla="*/ 1648096 h 2294020"/>
              <a:gd name="connsiteX6" fmla="*/ 1253879 w 2881130"/>
              <a:gd name="connsiteY6" fmla="*/ 1675086 h 2294020"/>
              <a:gd name="connsiteX7" fmla="*/ 1878142 w 2881130"/>
              <a:gd name="connsiteY7" fmla="*/ 2294020 h 2294020"/>
              <a:gd name="connsiteX0" fmla="*/ 1878142 w 2881130"/>
              <a:gd name="connsiteY0" fmla="*/ 2294020 h 2294251"/>
              <a:gd name="connsiteX1" fmla="*/ 732492 w 2881130"/>
              <a:gd name="connsiteY1" fmla="*/ 1573588 h 2294251"/>
              <a:gd name="connsiteX2" fmla="*/ 541170 w 2881130"/>
              <a:gd name="connsiteY2" fmla="*/ 184034 h 2294251"/>
              <a:gd name="connsiteX3" fmla="*/ 1872329 w 2881130"/>
              <a:gd name="connsiteY3" fmla="*/ 38759 h 2294251"/>
              <a:gd name="connsiteX4" fmla="*/ 2654060 w 2881130"/>
              <a:gd name="connsiteY4" fmla="*/ 1293714 h 2294251"/>
              <a:gd name="connsiteX5" fmla="*/ 1617869 w 2881130"/>
              <a:gd name="connsiteY5" fmla="*/ 1648096 h 2294251"/>
              <a:gd name="connsiteX6" fmla="*/ 1878142 w 2881130"/>
              <a:gd name="connsiteY6" fmla="*/ 2294020 h 2294251"/>
              <a:gd name="connsiteX0" fmla="*/ 1878142 w 2881130"/>
              <a:gd name="connsiteY0" fmla="*/ 2294020 h 2294020"/>
              <a:gd name="connsiteX1" fmla="*/ 732492 w 2881130"/>
              <a:gd name="connsiteY1" fmla="*/ 1573588 h 2294020"/>
              <a:gd name="connsiteX2" fmla="*/ 541170 w 2881130"/>
              <a:gd name="connsiteY2" fmla="*/ 184034 h 2294020"/>
              <a:gd name="connsiteX3" fmla="*/ 1872329 w 2881130"/>
              <a:gd name="connsiteY3" fmla="*/ 38759 h 2294020"/>
              <a:gd name="connsiteX4" fmla="*/ 2654060 w 2881130"/>
              <a:gd name="connsiteY4" fmla="*/ 1293714 h 2294020"/>
              <a:gd name="connsiteX5" fmla="*/ 1617869 w 2881130"/>
              <a:gd name="connsiteY5" fmla="*/ 1648096 h 2294020"/>
              <a:gd name="connsiteX6" fmla="*/ 1878142 w 2881130"/>
              <a:gd name="connsiteY6" fmla="*/ 2294020 h 2294020"/>
              <a:gd name="connsiteX0" fmla="*/ 1383704 w 2386692"/>
              <a:gd name="connsiteY0" fmla="*/ 2317204 h 2317204"/>
              <a:gd name="connsiteX1" fmla="*/ 806465 w 2386692"/>
              <a:gd name="connsiteY1" fmla="*/ 1658556 h 2317204"/>
              <a:gd name="connsiteX2" fmla="*/ 46732 w 2386692"/>
              <a:gd name="connsiteY2" fmla="*/ 207218 h 2317204"/>
              <a:gd name="connsiteX3" fmla="*/ 1377891 w 2386692"/>
              <a:gd name="connsiteY3" fmla="*/ 61943 h 2317204"/>
              <a:gd name="connsiteX4" fmla="*/ 2159622 w 2386692"/>
              <a:gd name="connsiteY4" fmla="*/ 1316898 h 2317204"/>
              <a:gd name="connsiteX5" fmla="*/ 1123431 w 2386692"/>
              <a:gd name="connsiteY5" fmla="*/ 1671280 h 2317204"/>
              <a:gd name="connsiteX6" fmla="*/ 1383704 w 2386692"/>
              <a:gd name="connsiteY6" fmla="*/ 2317204 h 2317204"/>
              <a:gd name="connsiteX0" fmla="*/ 1717118 w 2720106"/>
              <a:gd name="connsiteY0" fmla="*/ 2317204 h 2317204"/>
              <a:gd name="connsiteX1" fmla="*/ 1139879 w 2720106"/>
              <a:gd name="connsiteY1" fmla="*/ 1658556 h 2317204"/>
              <a:gd name="connsiteX2" fmla="*/ 380146 w 2720106"/>
              <a:gd name="connsiteY2" fmla="*/ 207218 h 2317204"/>
              <a:gd name="connsiteX3" fmla="*/ 1711305 w 2720106"/>
              <a:gd name="connsiteY3" fmla="*/ 61943 h 2317204"/>
              <a:gd name="connsiteX4" fmla="*/ 2493036 w 2720106"/>
              <a:gd name="connsiteY4" fmla="*/ 1316898 h 2317204"/>
              <a:gd name="connsiteX5" fmla="*/ 1456845 w 2720106"/>
              <a:gd name="connsiteY5" fmla="*/ 1671280 h 2317204"/>
              <a:gd name="connsiteX6" fmla="*/ 1717118 w 2720106"/>
              <a:gd name="connsiteY6" fmla="*/ 2317204 h 2317204"/>
              <a:gd name="connsiteX0" fmla="*/ 1871024 w 2874012"/>
              <a:gd name="connsiteY0" fmla="*/ 2281537 h 2281537"/>
              <a:gd name="connsiteX1" fmla="*/ 1293785 w 2874012"/>
              <a:gd name="connsiteY1" fmla="*/ 1622889 h 2281537"/>
              <a:gd name="connsiteX2" fmla="*/ 534052 w 2874012"/>
              <a:gd name="connsiteY2" fmla="*/ 171551 h 2281537"/>
              <a:gd name="connsiteX3" fmla="*/ 1865211 w 2874012"/>
              <a:gd name="connsiteY3" fmla="*/ 26276 h 2281537"/>
              <a:gd name="connsiteX4" fmla="*/ 2646942 w 2874012"/>
              <a:gd name="connsiteY4" fmla="*/ 1281231 h 2281537"/>
              <a:gd name="connsiteX5" fmla="*/ 1610751 w 2874012"/>
              <a:gd name="connsiteY5" fmla="*/ 1635613 h 2281537"/>
              <a:gd name="connsiteX6" fmla="*/ 1871024 w 2874012"/>
              <a:gd name="connsiteY6" fmla="*/ 2281537 h 2281537"/>
              <a:gd name="connsiteX0" fmla="*/ 1871024 w 2874012"/>
              <a:gd name="connsiteY0" fmla="*/ 2281537 h 2281537"/>
              <a:gd name="connsiteX1" fmla="*/ 1293785 w 2874012"/>
              <a:gd name="connsiteY1" fmla="*/ 1622889 h 2281537"/>
              <a:gd name="connsiteX2" fmla="*/ 534052 w 2874012"/>
              <a:gd name="connsiteY2" fmla="*/ 171551 h 2281537"/>
              <a:gd name="connsiteX3" fmla="*/ 1865211 w 2874012"/>
              <a:gd name="connsiteY3" fmla="*/ 26276 h 2281537"/>
              <a:gd name="connsiteX4" fmla="*/ 2646942 w 2874012"/>
              <a:gd name="connsiteY4" fmla="*/ 1281231 h 2281537"/>
              <a:gd name="connsiteX5" fmla="*/ 1610751 w 2874012"/>
              <a:gd name="connsiteY5" fmla="*/ 1635613 h 2281537"/>
              <a:gd name="connsiteX6" fmla="*/ 1871024 w 2874012"/>
              <a:gd name="connsiteY6" fmla="*/ 2281537 h 2281537"/>
              <a:gd name="connsiteX0" fmla="*/ 1883918 w 2808758"/>
              <a:gd name="connsiteY0" fmla="*/ 2312760 h 2312760"/>
              <a:gd name="connsiteX1" fmla="*/ 1306679 w 2808758"/>
              <a:gd name="connsiteY1" fmla="*/ 1654112 h 2312760"/>
              <a:gd name="connsiteX2" fmla="*/ 522233 w 2808758"/>
              <a:gd name="connsiteY2" fmla="*/ 252201 h 2312760"/>
              <a:gd name="connsiteX3" fmla="*/ 1878105 w 2808758"/>
              <a:gd name="connsiteY3" fmla="*/ 57499 h 2312760"/>
              <a:gd name="connsiteX4" fmla="*/ 2659836 w 2808758"/>
              <a:gd name="connsiteY4" fmla="*/ 1312454 h 2312760"/>
              <a:gd name="connsiteX5" fmla="*/ 1623645 w 2808758"/>
              <a:gd name="connsiteY5" fmla="*/ 1666836 h 2312760"/>
              <a:gd name="connsiteX6" fmla="*/ 1883918 w 2808758"/>
              <a:gd name="connsiteY6" fmla="*/ 2312760 h 2312760"/>
              <a:gd name="connsiteX0" fmla="*/ 1883918 w 2812649"/>
              <a:gd name="connsiteY0" fmla="*/ 2268057 h 2268057"/>
              <a:gd name="connsiteX1" fmla="*/ 1306679 w 2812649"/>
              <a:gd name="connsiteY1" fmla="*/ 1609409 h 2268057"/>
              <a:gd name="connsiteX2" fmla="*/ 522233 w 2812649"/>
              <a:gd name="connsiteY2" fmla="*/ 207498 h 2268057"/>
              <a:gd name="connsiteX3" fmla="*/ 1878105 w 2812649"/>
              <a:gd name="connsiteY3" fmla="*/ 12796 h 2268057"/>
              <a:gd name="connsiteX4" fmla="*/ 2659836 w 2812649"/>
              <a:gd name="connsiteY4" fmla="*/ 1267751 h 2268057"/>
              <a:gd name="connsiteX5" fmla="*/ 1623645 w 2812649"/>
              <a:gd name="connsiteY5" fmla="*/ 1622133 h 2268057"/>
              <a:gd name="connsiteX6" fmla="*/ 1883918 w 2812649"/>
              <a:gd name="connsiteY6" fmla="*/ 2268057 h 2268057"/>
              <a:gd name="connsiteX0" fmla="*/ 1883918 w 2914218"/>
              <a:gd name="connsiteY0" fmla="*/ 2270885 h 2270885"/>
              <a:gd name="connsiteX1" fmla="*/ 1306679 w 2914218"/>
              <a:gd name="connsiteY1" fmla="*/ 1612237 h 2270885"/>
              <a:gd name="connsiteX2" fmla="*/ 522233 w 2914218"/>
              <a:gd name="connsiteY2" fmla="*/ 210326 h 2270885"/>
              <a:gd name="connsiteX3" fmla="*/ 1878105 w 2914218"/>
              <a:gd name="connsiteY3" fmla="*/ 15624 h 2270885"/>
              <a:gd name="connsiteX4" fmla="*/ 2659836 w 2914218"/>
              <a:gd name="connsiteY4" fmla="*/ 1270579 h 2270885"/>
              <a:gd name="connsiteX5" fmla="*/ 1623645 w 2914218"/>
              <a:gd name="connsiteY5" fmla="*/ 1624961 h 2270885"/>
              <a:gd name="connsiteX6" fmla="*/ 1883918 w 2914218"/>
              <a:gd name="connsiteY6" fmla="*/ 2270885 h 2270885"/>
              <a:gd name="connsiteX0" fmla="*/ 1727179 w 2752770"/>
              <a:gd name="connsiteY0" fmla="*/ 2262599 h 2262599"/>
              <a:gd name="connsiteX1" fmla="*/ 1149940 w 2752770"/>
              <a:gd name="connsiteY1" fmla="*/ 1603951 h 2262599"/>
              <a:gd name="connsiteX2" fmla="*/ 365494 w 2752770"/>
              <a:gd name="connsiteY2" fmla="*/ 202040 h 2262599"/>
              <a:gd name="connsiteX3" fmla="*/ 1702831 w 2752770"/>
              <a:gd name="connsiteY3" fmla="*/ 50587 h 2262599"/>
              <a:gd name="connsiteX4" fmla="*/ 2503097 w 2752770"/>
              <a:gd name="connsiteY4" fmla="*/ 1262293 h 2262599"/>
              <a:gd name="connsiteX5" fmla="*/ 1466906 w 2752770"/>
              <a:gd name="connsiteY5" fmla="*/ 1616675 h 2262599"/>
              <a:gd name="connsiteX6" fmla="*/ 1727179 w 2752770"/>
              <a:gd name="connsiteY6" fmla="*/ 2262599 h 2262599"/>
              <a:gd name="connsiteX0" fmla="*/ 1778031 w 2803622"/>
              <a:gd name="connsiteY0" fmla="*/ 2231754 h 2231754"/>
              <a:gd name="connsiteX1" fmla="*/ 1200792 w 2803622"/>
              <a:gd name="connsiteY1" fmla="*/ 1573106 h 2231754"/>
              <a:gd name="connsiteX2" fmla="*/ 416346 w 2803622"/>
              <a:gd name="connsiteY2" fmla="*/ 171195 h 2231754"/>
              <a:gd name="connsiteX3" fmla="*/ 1753683 w 2803622"/>
              <a:gd name="connsiteY3" fmla="*/ 19742 h 2231754"/>
              <a:gd name="connsiteX4" fmla="*/ 2553949 w 2803622"/>
              <a:gd name="connsiteY4" fmla="*/ 1231448 h 2231754"/>
              <a:gd name="connsiteX5" fmla="*/ 1517758 w 2803622"/>
              <a:gd name="connsiteY5" fmla="*/ 1585830 h 2231754"/>
              <a:gd name="connsiteX6" fmla="*/ 1778031 w 2803622"/>
              <a:gd name="connsiteY6" fmla="*/ 2231754 h 2231754"/>
              <a:gd name="connsiteX0" fmla="*/ 1875544 w 2901135"/>
              <a:gd name="connsiteY0" fmla="*/ 2227172 h 2227172"/>
              <a:gd name="connsiteX1" fmla="*/ 1298305 w 2901135"/>
              <a:gd name="connsiteY1" fmla="*/ 1568524 h 2227172"/>
              <a:gd name="connsiteX2" fmla="*/ 513859 w 2901135"/>
              <a:gd name="connsiteY2" fmla="*/ 166613 h 2227172"/>
              <a:gd name="connsiteX3" fmla="*/ 1851196 w 2901135"/>
              <a:gd name="connsiteY3" fmla="*/ 15160 h 2227172"/>
              <a:gd name="connsiteX4" fmla="*/ 2651462 w 2901135"/>
              <a:gd name="connsiteY4" fmla="*/ 1226866 h 2227172"/>
              <a:gd name="connsiteX5" fmla="*/ 1615271 w 2901135"/>
              <a:gd name="connsiteY5" fmla="*/ 1581248 h 2227172"/>
              <a:gd name="connsiteX6" fmla="*/ 1875544 w 2901135"/>
              <a:gd name="connsiteY6" fmla="*/ 2227172 h 2227172"/>
              <a:gd name="connsiteX0" fmla="*/ 1860443 w 2886034"/>
              <a:gd name="connsiteY0" fmla="*/ 2230887 h 2230887"/>
              <a:gd name="connsiteX1" fmla="*/ 1283204 w 2886034"/>
              <a:gd name="connsiteY1" fmla="*/ 1572239 h 2230887"/>
              <a:gd name="connsiteX2" fmla="*/ 498758 w 2886034"/>
              <a:gd name="connsiteY2" fmla="*/ 170328 h 2230887"/>
              <a:gd name="connsiteX3" fmla="*/ 1836095 w 2886034"/>
              <a:gd name="connsiteY3" fmla="*/ 18875 h 2230887"/>
              <a:gd name="connsiteX4" fmla="*/ 2636361 w 2886034"/>
              <a:gd name="connsiteY4" fmla="*/ 1230581 h 2230887"/>
              <a:gd name="connsiteX5" fmla="*/ 1600170 w 2886034"/>
              <a:gd name="connsiteY5" fmla="*/ 1584963 h 2230887"/>
              <a:gd name="connsiteX6" fmla="*/ 1860443 w 2886034"/>
              <a:gd name="connsiteY6" fmla="*/ 2230887 h 2230887"/>
              <a:gd name="connsiteX0" fmla="*/ 1865620 w 2891211"/>
              <a:gd name="connsiteY0" fmla="*/ 2231763 h 2231763"/>
              <a:gd name="connsiteX1" fmla="*/ 1288381 w 2891211"/>
              <a:gd name="connsiteY1" fmla="*/ 1573115 h 2231763"/>
              <a:gd name="connsiteX2" fmla="*/ 503935 w 2891211"/>
              <a:gd name="connsiteY2" fmla="*/ 171204 h 2231763"/>
              <a:gd name="connsiteX3" fmla="*/ 1841272 w 2891211"/>
              <a:gd name="connsiteY3" fmla="*/ 19751 h 2231763"/>
              <a:gd name="connsiteX4" fmla="*/ 2641538 w 2891211"/>
              <a:gd name="connsiteY4" fmla="*/ 1231457 h 2231763"/>
              <a:gd name="connsiteX5" fmla="*/ 1605347 w 2891211"/>
              <a:gd name="connsiteY5" fmla="*/ 1585839 h 2231763"/>
              <a:gd name="connsiteX6" fmla="*/ 1865620 w 2891211"/>
              <a:gd name="connsiteY6" fmla="*/ 2231763 h 2231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1211" h="2231763">
                <a:moveTo>
                  <a:pt x="1865620" y="2231763"/>
                </a:moveTo>
                <a:lnTo>
                  <a:pt x="1288381" y="1573115"/>
                </a:lnTo>
                <a:cubicBezTo>
                  <a:pt x="-632012" y="1397673"/>
                  <a:pt x="36005" y="361386"/>
                  <a:pt x="503935" y="171204"/>
                </a:cubicBezTo>
                <a:cubicBezTo>
                  <a:pt x="745919" y="72854"/>
                  <a:pt x="1418325" y="-48107"/>
                  <a:pt x="1841272" y="19751"/>
                </a:cubicBezTo>
                <a:cubicBezTo>
                  <a:pt x="2877676" y="186033"/>
                  <a:pt x="3151697" y="764834"/>
                  <a:pt x="2641538" y="1231457"/>
                </a:cubicBezTo>
                <a:cubicBezTo>
                  <a:pt x="2474531" y="1455401"/>
                  <a:pt x="1838711" y="1522277"/>
                  <a:pt x="1605347" y="1585839"/>
                </a:cubicBezTo>
                <a:lnTo>
                  <a:pt x="1865620" y="2231763"/>
                </a:lnTo>
                <a:close/>
              </a:path>
            </a:pathLst>
          </a:custGeom>
          <a:solidFill>
            <a:srgbClr val="305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2869101" y="4102583"/>
            <a:ext cx="36471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тебя </a:t>
            </a:r>
            <a:br>
              <a:rPr lang="ru-RU" sz="2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обижают в интернете – расскажи родителям</a:t>
            </a:r>
            <a:endParaRPr lang="ru-RU" sz="2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0811" y="4293096"/>
            <a:ext cx="21602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200" dirty="0" smtClean="0"/>
              <a:t>Будь вежлив и дружелюбен!</a:t>
            </a:r>
            <a:endParaRPr lang="ru-RU" sz="2200" dirty="0"/>
          </a:p>
        </p:txBody>
      </p:sp>
      <p:sp>
        <p:nvSpPr>
          <p:cNvPr id="26" name="TextBox 25"/>
          <p:cNvSpPr txBox="1"/>
          <p:nvPr/>
        </p:nvSpPr>
        <p:spPr>
          <a:xfrm>
            <a:off x="6608080" y="4382492"/>
            <a:ext cx="20287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200" dirty="0" smtClean="0"/>
              <a:t>Не открывай незнакомые сайты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984272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 flipH="1">
            <a:off x="4549760" y="548680"/>
            <a:ext cx="4621982" cy="728464"/>
            <a:chOff x="-37796" y="836712"/>
            <a:chExt cx="4621982" cy="72846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37796" y="836712"/>
              <a:ext cx="4621982" cy="728464"/>
              <a:chOff x="-37796" y="836712"/>
              <a:chExt cx="4621982" cy="728464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-37796" y="989112"/>
                <a:ext cx="937387" cy="576064"/>
              </a:xfrm>
              <a:prstGeom prst="rect">
                <a:avLst/>
              </a:prstGeom>
              <a:solidFill>
                <a:srgbClr val="ED5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0"/>
              <p:cNvSpPr/>
              <p:nvPr/>
            </p:nvSpPr>
            <p:spPr>
              <a:xfrm>
                <a:off x="467544" y="836712"/>
                <a:ext cx="436240" cy="722699"/>
              </a:xfrm>
              <a:custGeom>
                <a:avLst/>
                <a:gdLst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0 w 436240"/>
                  <a:gd name="connsiteY3" fmla="*/ 722699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240" h="722699">
                    <a:moveTo>
                      <a:pt x="0" y="0"/>
                    </a:moveTo>
                    <a:lnTo>
                      <a:pt x="436240" y="0"/>
                    </a:lnTo>
                    <a:lnTo>
                      <a:pt x="436240" y="722699"/>
                    </a:lnTo>
                    <a:cubicBezTo>
                      <a:pt x="294176" y="685855"/>
                      <a:pt x="433466" y="729397"/>
                      <a:pt x="10048" y="612167"/>
                    </a:cubicBezTo>
                    <a:cubicBezTo>
                      <a:pt x="1675" y="-13919"/>
                      <a:pt x="3349" y="204056"/>
                      <a:pt x="0" y="0"/>
                    </a:cubicBezTo>
                    <a:close/>
                  </a:path>
                </a:pathLst>
              </a:custGeom>
              <a:solidFill>
                <a:srgbClr val="843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8"/>
              <p:cNvSpPr/>
              <p:nvPr/>
            </p:nvSpPr>
            <p:spPr>
              <a:xfrm>
                <a:off x="467544" y="836712"/>
                <a:ext cx="4116642" cy="610423"/>
              </a:xfrm>
              <a:custGeom>
                <a:avLst/>
                <a:gdLst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116681"/>
                  <a:gd name="connsiteY0" fmla="*/ 0 h 576064"/>
                  <a:gd name="connsiteX1" fmla="*/ 2952328 w 3116681"/>
                  <a:gd name="connsiteY1" fmla="*/ 0 h 576064"/>
                  <a:gd name="connsiteX2" fmla="*/ 2627348 w 3116681"/>
                  <a:gd name="connsiteY2" fmla="*/ 307192 h 576064"/>
                  <a:gd name="connsiteX3" fmla="*/ 2952328 w 3116681"/>
                  <a:gd name="connsiteY3" fmla="*/ 576064 h 576064"/>
                  <a:gd name="connsiteX4" fmla="*/ 0 w 3116681"/>
                  <a:gd name="connsiteY4" fmla="*/ 576064 h 576064"/>
                  <a:gd name="connsiteX5" fmla="*/ 0 w 3116681"/>
                  <a:gd name="connsiteY5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087779"/>
                  <a:gd name="connsiteY0" fmla="*/ 0 h 606209"/>
                  <a:gd name="connsiteX1" fmla="*/ 2952328 w 3087779"/>
                  <a:gd name="connsiteY1" fmla="*/ 0 h 606209"/>
                  <a:gd name="connsiteX2" fmla="*/ 2627348 w 3087779"/>
                  <a:gd name="connsiteY2" fmla="*/ 307192 h 606209"/>
                  <a:gd name="connsiteX3" fmla="*/ 2937256 w 3087779"/>
                  <a:gd name="connsiteY3" fmla="*/ 606209 h 606209"/>
                  <a:gd name="connsiteX4" fmla="*/ 0 w 3087779"/>
                  <a:gd name="connsiteY4" fmla="*/ 576064 h 606209"/>
                  <a:gd name="connsiteX5" fmla="*/ 0 w 3087779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52675 w 2952328"/>
                  <a:gd name="connsiteY2" fmla="*/ 329801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526041 w 2952328"/>
                  <a:gd name="connsiteY2" fmla="*/ 479270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722325 w 2952328"/>
                  <a:gd name="connsiteY2" fmla="*/ 321009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4567" h="610423">
                    <a:moveTo>
                      <a:pt x="0" y="0"/>
                    </a:moveTo>
                    <a:lnTo>
                      <a:pt x="2952328" y="0"/>
                    </a:lnTo>
                    <a:cubicBezTo>
                      <a:pt x="2699059" y="302380"/>
                      <a:pt x="2694069" y="298578"/>
                      <a:pt x="2704118" y="304154"/>
                    </a:cubicBezTo>
                    <a:cubicBezTo>
                      <a:pt x="2966120" y="609560"/>
                      <a:pt x="2704182" y="301734"/>
                      <a:pt x="2964567" y="610423"/>
                    </a:cubicBezTo>
                    <a:lnTo>
                      <a:pt x="5024" y="606209"/>
                    </a:lnTo>
                    <a:cubicBezTo>
                      <a:pt x="3349" y="404139"/>
                      <a:pt x="1675" y="202070"/>
                      <a:pt x="0" y="0"/>
                    </a:cubicBezTo>
                    <a:close/>
                  </a:path>
                </a:pathLst>
              </a:custGeom>
              <a:solidFill>
                <a:srgbClr val="F06C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53693" y="911090"/>
              <a:ext cx="407620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Социальная сеть</a:t>
              </a:r>
              <a:endPara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206152" y="476672"/>
            <a:ext cx="909464" cy="504056"/>
          </a:xfrm>
        </p:spPr>
        <p:txBody>
          <a:bodyPr/>
          <a:lstStyle/>
          <a:p>
            <a:pPr algn="l"/>
            <a:fld id="{BC3CB0BC-4686-41DF-A07E-A5C3E8A2CD7B}" type="slidenum">
              <a:rPr lang="ru-RU" sz="5400" b="1" smtClean="0">
                <a:solidFill>
                  <a:srgbClr val="3DB0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7</a:t>
            </a:fld>
            <a:endParaRPr lang="ru-RU" sz="5400" b="1" dirty="0">
              <a:solidFill>
                <a:srgbClr val="3DB0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88224" y="2132856"/>
            <a:ext cx="34442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Социальные сети объединяют людей из разных уголков планеты.</a:t>
            </a:r>
            <a:endParaRPr lang="ru-RU" sz="2400" b="1" dirty="0">
              <a:solidFill>
                <a:srgbClr val="3056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967401" y="4017917"/>
            <a:ext cx="3699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Рассказывай родителям о своих друзьях в сети.</a:t>
            </a:r>
            <a:endParaRPr lang="ru-RU" sz="2400" b="1" i="1" dirty="0">
              <a:solidFill>
                <a:srgbClr val="629B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C:\Users\Valery.ponomarev\Desktop\Картинки\Urok-1-4\Социальные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871" y="1715776"/>
            <a:ext cx="3217780" cy="454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965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 flipH="1">
            <a:off x="4549760" y="548680"/>
            <a:ext cx="4621982" cy="728464"/>
            <a:chOff x="-37796" y="836712"/>
            <a:chExt cx="4621982" cy="72846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37796" y="836712"/>
              <a:ext cx="4621982" cy="728464"/>
              <a:chOff x="-37796" y="836712"/>
              <a:chExt cx="4621982" cy="728464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-37796" y="989112"/>
                <a:ext cx="937387" cy="576064"/>
              </a:xfrm>
              <a:prstGeom prst="rect">
                <a:avLst/>
              </a:prstGeom>
              <a:solidFill>
                <a:srgbClr val="ED5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0"/>
              <p:cNvSpPr/>
              <p:nvPr/>
            </p:nvSpPr>
            <p:spPr>
              <a:xfrm>
                <a:off x="467544" y="836712"/>
                <a:ext cx="436240" cy="722699"/>
              </a:xfrm>
              <a:custGeom>
                <a:avLst/>
                <a:gdLst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0 w 436240"/>
                  <a:gd name="connsiteY3" fmla="*/ 722699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240" h="722699">
                    <a:moveTo>
                      <a:pt x="0" y="0"/>
                    </a:moveTo>
                    <a:lnTo>
                      <a:pt x="436240" y="0"/>
                    </a:lnTo>
                    <a:lnTo>
                      <a:pt x="436240" y="722699"/>
                    </a:lnTo>
                    <a:cubicBezTo>
                      <a:pt x="294176" y="685855"/>
                      <a:pt x="433466" y="729397"/>
                      <a:pt x="10048" y="612167"/>
                    </a:cubicBezTo>
                    <a:cubicBezTo>
                      <a:pt x="1675" y="-13919"/>
                      <a:pt x="3349" y="204056"/>
                      <a:pt x="0" y="0"/>
                    </a:cubicBezTo>
                    <a:close/>
                  </a:path>
                </a:pathLst>
              </a:custGeom>
              <a:solidFill>
                <a:srgbClr val="843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8"/>
              <p:cNvSpPr/>
              <p:nvPr/>
            </p:nvSpPr>
            <p:spPr>
              <a:xfrm>
                <a:off x="467544" y="836712"/>
                <a:ext cx="4116642" cy="610423"/>
              </a:xfrm>
              <a:custGeom>
                <a:avLst/>
                <a:gdLst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116681"/>
                  <a:gd name="connsiteY0" fmla="*/ 0 h 576064"/>
                  <a:gd name="connsiteX1" fmla="*/ 2952328 w 3116681"/>
                  <a:gd name="connsiteY1" fmla="*/ 0 h 576064"/>
                  <a:gd name="connsiteX2" fmla="*/ 2627348 w 3116681"/>
                  <a:gd name="connsiteY2" fmla="*/ 307192 h 576064"/>
                  <a:gd name="connsiteX3" fmla="*/ 2952328 w 3116681"/>
                  <a:gd name="connsiteY3" fmla="*/ 576064 h 576064"/>
                  <a:gd name="connsiteX4" fmla="*/ 0 w 3116681"/>
                  <a:gd name="connsiteY4" fmla="*/ 576064 h 576064"/>
                  <a:gd name="connsiteX5" fmla="*/ 0 w 3116681"/>
                  <a:gd name="connsiteY5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087779"/>
                  <a:gd name="connsiteY0" fmla="*/ 0 h 606209"/>
                  <a:gd name="connsiteX1" fmla="*/ 2952328 w 3087779"/>
                  <a:gd name="connsiteY1" fmla="*/ 0 h 606209"/>
                  <a:gd name="connsiteX2" fmla="*/ 2627348 w 3087779"/>
                  <a:gd name="connsiteY2" fmla="*/ 307192 h 606209"/>
                  <a:gd name="connsiteX3" fmla="*/ 2937256 w 3087779"/>
                  <a:gd name="connsiteY3" fmla="*/ 606209 h 606209"/>
                  <a:gd name="connsiteX4" fmla="*/ 0 w 3087779"/>
                  <a:gd name="connsiteY4" fmla="*/ 576064 h 606209"/>
                  <a:gd name="connsiteX5" fmla="*/ 0 w 3087779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52675 w 2952328"/>
                  <a:gd name="connsiteY2" fmla="*/ 329801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526041 w 2952328"/>
                  <a:gd name="connsiteY2" fmla="*/ 479270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722325 w 2952328"/>
                  <a:gd name="connsiteY2" fmla="*/ 321009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4567" h="610423">
                    <a:moveTo>
                      <a:pt x="0" y="0"/>
                    </a:moveTo>
                    <a:lnTo>
                      <a:pt x="2952328" y="0"/>
                    </a:lnTo>
                    <a:cubicBezTo>
                      <a:pt x="2699059" y="302380"/>
                      <a:pt x="2694069" y="298578"/>
                      <a:pt x="2704118" y="304154"/>
                    </a:cubicBezTo>
                    <a:cubicBezTo>
                      <a:pt x="2966120" y="609560"/>
                      <a:pt x="2704182" y="301734"/>
                      <a:pt x="2964567" y="610423"/>
                    </a:cubicBezTo>
                    <a:lnTo>
                      <a:pt x="5024" y="606209"/>
                    </a:lnTo>
                    <a:cubicBezTo>
                      <a:pt x="3349" y="404139"/>
                      <a:pt x="1675" y="202070"/>
                      <a:pt x="0" y="0"/>
                    </a:cubicBezTo>
                    <a:close/>
                  </a:path>
                </a:pathLst>
              </a:custGeom>
              <a:solidFill>
                <a:srgbClr val="F06C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467544" y="911090"/>
              <a:ext cx="38783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Компьютерный вирус</a:t>
              </a:r>
              <a:endPara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206152" y="476672"/>
            <a:ext cx="909464" cy="504056"/>
          </a:xfrm>
        </p:spPr>
        <p:txBody>
          <a:bodyPr/>
          <a:lstStyle/>
          <a:p>
            <a:pPr algn="l"/>
            <a:fld id="{BC3CB0BC-4686-41DF-A07E-A5C3E8A2CD7B}" type="slidenum">
              <a:rPr lang="ru-RU" sz="5400" b="1" smtClean="0">
                <a:solidFill>
                  <a:srgbClr val="3DB0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8</a:t>
            </a:fld>
            <a:endParaRPr lang="ru-RU" sz="5400" b="1" dirty="0">
              <a:solidFill>
                <a:srgbClr val="3DB0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5607" y="2276872"/>
            <a:ext cx="4010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Существуют компьютерные вирусы.</a:t>
            </a:r>
          </a:p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них есть лекарства –</a:t>
            </a:r>
          </a:p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антивирусы.</a:t>
            </a:r>
            <a:endParaRPr lang="ru-RU" sz="2400" b="1" dirty="0">
              <a:solidFill>
                <a:srgbClr val="3056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52463" y="3846532"/>
            <a:ext cx="4209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Попроси родителей установить антивирус </a:t>
            </a:r>
          </a:p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твой компьютер.</a:t>
            </a:r>
            <a:endParaRPr lang="ru-RU" sz="2400" b="1" i="1" dirty="0">
              <a:solidFill>
                <a:srgbClr val="629B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Valery.ponomarev\Desktop\Картинки\Urok-1-4\Комп-антивирус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874" y="2048653"/>
            <a:ext cx="3938528" cy="3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1391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 flipH="1">
            <a:off x="4549760" y="548680"/>
            <a:ext cx="4621982" cy="728464"/>
            <a:chOff x="-37796" y="836712"/>
            <a:chExt cx="4621982" cy="728464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37796" y="836712"/>
              <a:ext cx="4621982" cy="728464"/>
              <a:chOff x="-37796" y="836712"/>
              <a:chExt cx="4621982" cy="728464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-37796" y="989112"/>
                <a:ext cx="937387" cy="576064"/>
              </a:xfrm>
              <a:prstGeom prst="rect">
                <a:avLst/>
              </a:prstGeom>
              <a:solidFill>
                <a:srgbClr val="ED5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0"/>
              <p:cNvSpPr/>
              <p:nvPr/>
            </p:nvSpPr>
            <p:spPr>
              <a:xfrm>
                <a:off x="467544" y="836712"/>
                <a:ext cx="436240" cy="722699"/>
              </a:xfrm>
              <a:custGeom>
                <a:avLst/>
                <a:gdLst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0 w 436240"/>
                  <a:gd name="connsiteY3" fmla="*/ 722699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  <a:gd name="connsiteX0" fmla="*/ 0 w 436240"/>
                  <a:gd name="connsiteY0" fmla="*/ 0 h 722699"/>
                  <a:gd name="connsiteX1" fmla="*/ 436240 w 436240"/>
                  <a:gd name="connsiteY1" fmla="*/ 0 h 722699"/>
                  <a:gd name="connsiteX2" fmla="*/ 436240 w 436240"/>
                  <a:gd name="connsiteY2" fmla="*/ 722699 h 722699"/>
                  <a:gd name="connsiteX3" fmla="*/ 10048 w 436240"/>
                  <a:gd name="connsiteY3" fmla="*/ 612167 h 722699"/>
                  <a:gd name="connsiteX4" fmla="*/ 0 w 436240"/>
                  <a:gd name="connsiteY4" fmla="*/ 0 h 72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240" h="722699">
                    <a:moveTo>
                      <a:pt x="0" y="0"/>
                    </a:moveTo>
                    <a:lnTo>
                      <a:pt x="436240" y="0"/>
                    </a:lnTo>
                    <a:lnTo>
                      <a:pt x="436240" y="722699"/>
                    </a:lnTo>
                    <a:cubicBezTo>
                      <a:pt x="294176" y="685855"/>
                      <a:pt x="433466" y="729397"/>
                      <a:pt x="10048" y="612167"/>
                    </a:cubicBezTo>
                    <a:cubicBezTo>
                      <a:pt x="1675" y="-13919"/>
                      <a:pt x="3349" y="204056"/>
                      <a:pt x="0" y="0"/>
                    </a:cubicBezTo>
                    <a:close/>
                  </a:path>
                </a:pathLst>
              </a:custGeom>
              <a:solidFill>
                <a:srgbClr val="8434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8"/>
              <p:cNvSpPr/>
              <p:nvPr/>
            </p:nvSpPr>
            <p:spPr>
              <a:xfrm>
                <a:off x="467544" y="836712"/>
                <a:ext cx="4116642" cy="610423"/>
              </a:xfrm>
              <a:custGeom>
                <a:avLst/>
                <a:gdLst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2952328"/>
                  <a:gd name="connsiteY0" fmla="*/ 0 h 576064"/>
                  <a:gd name="connsiteX1" fmla="*/ 2952328 w 2952328"/>
                  <a:gd name="connsiteY1" fmla="*/ 0 h 576064"/>
                  <a:gd name="connsiteX2" fmla="*/ 2952328 w 2952328"/>
                  <a:gd name="connsiteY2" fmla="*/ 576064 h 576064"/>
                  <a:gd name="connsiteX3" fmla="*/ 0 w 2952328"/>
                  <a:gd name="connsiteY3" fmla="*/ 576064 h 576064"/>
                  <a:gd name="connsiteX4" fmla="*/ 0 w 2952328"/>
                  <a:gd name="connsiteY4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116681"/>
                  <a:gd name="connsiteY0" fmla="*/ 0 h 576064"/>
                  <a:gd name="connsiteX1" fmla="*/ 2952328 w 3116681"/>
                  <a:gd name="connsiteY1" fmla="*/ 0 h 576064"/>
                  <a:gd name="connsiteX2" fmla="*/ 2627348 w 3116681"/>
                  <a:gd name="connsiteY2" fmla="*/ 307192 h 576064"/>
                  <a:gd name="connsiteX3" fmla="*/ 2952328 w 3116681"/>
                  <a:gd name="connsiteY3" fmla="*/ 576064 h 576064"/>
                  <a:gd name="connsiteX4" fmla="*/ 0 w 3116681"/>
                  <a:gd name="connsiteY4" fmla="*/ 576064 h 576064"/>
                  <a:gd name="connsiteX5" fmla="*/ 0 w 3116681"/>
                  <a:gd name="connsiteY5" fmla="*/ 0 h 576064"/>
                  <a:gd name="connsiteX0" fmla="*/ 0 w 3100829"/>
                  <a:gd name="connsiteY0" fmla="*/ 0 h 576064"/>
                  <a:gd name="connsiteX1" fmla="*/ 2952328 w 3100829"/>
                  <a:gd name="connsiteY1" fmla="*/ 0 h 576064"/>
                  <a:gd name="connsiteX2" fmla="*/ 2627348 w 3100829"/>
                  <a:gd name="connsiteY2" fmla="*/ 307192 h 576064"/>
                  <a:gd name="connsiteX3" fmla="*/ 2952328 w 3100829"/>
                  <a:gd name="connsiteY3" fmla="*/ 576064 h 576064"/>
                  <a:gd name="connsiteX4" fmla="*/ 0 w 3100829"/>
                  <a:gd name="connsiteY4" fmla="*/ 576064 h 576064"/>
                  <a:gd name="connsiteX5" fmla="*/ 0 w 3100829"/>
                  <a:gd name="connsiteY5" fmla="*/ 0 h 576064"/>
                  <a:gd name="connsiteX0" fmla="*/ 0 w 3087779"/>
                  <a:gd name="connsiteY0" fmla="*/ 0 h 606209"/>
                  <a:gd name="connsiteX1" fmla="*/ 2952328 w 3087779"/>
                  <a:gd name="connsiteY1" fmla="*/ 0 h 606209"/>
                  <a:gd name="connsiteX2" fmla="*/ 2627348 w 3087779"/>
                  <a:gd name="connsiteY2" fmla="*/ 307192 h 606209"/>
                  <a:gd name="connsiteX3" fmla="*/ 2937256 w 3087779"/>
                  <a:gd name="connsiteY3" fmla="*/ 606209 h 606209"/>
                  <a:gd name="connsiteX4" fmla="*/ 0 w 3087779"/>
                  <a:gd name="connsiteY4" fmla="*/ 576064 h 606209"/>
                  <a:gd name="connsiteX5" fmla="*/ 0 w 3087779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07192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0 w 2952328"/>
                  <a:gd name="connsiteY4" fmla="*/ 576064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27348 w 2952328"/>
                  <a:gd name="connsiteY2" fmla="*/ 312216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652675 w 2952328"/>
                  <a:gd name="connsiteY2" fmla="*/ 329801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526041 w 2952328"/>
                  <a:gd name="connsiteY2" fmla="*/ 479270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52328"/>
                  <a:gd name="connsiteY0" fmla="*/ 0 h 606209"/>
                  <a:gd name="connsiteX1" fmla="*/ 2952328 w 2952328"/>
                  <a:gd name="connsiteY1" fmla="*/ 0 h 606209"/>
                  <a:gd name="connsiteX2" fmla="*/ 2722325 w 2952328"/>
                  <a:gd name="connsiteY2" fmla="*/ 321009 h 606209"/>
                  <a:gd name="connsiteX3" fmla="*/ 2937256 w 2952328"/>
                  <a:gd name="connsiteY3" fmla="*/ 606209 h 606209"/>
                  <a:gd name="connsiteX4" fmla="*/ 5024 w 2952328"/>
                  <a:gd name="connsiteY4" fmla="*/ 606209 h 606209"/>
                  <a:gd name="connsiteX5" fmla="*/ 0 w 2952328"/>
                  <a:gd name="connsiteY5" fmla="*/ 0 h 606209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22325 w 2964567"/>
                  <a:gd name="connsiteY2" fmla="*/ 321009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467423 w 2964567"/>
                  <a:gd name="connsiteY2" fmla="*/ 295726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  <a:gd name="connsiteX0" fmla="*/ 0 w 2964567"/>
                  <a:gd name="connsiteY0" fmla="*/ 0 h 610423"/>
                  <a:gd name="connsiteX1" fmla="*/ 2952328 w 2964567"/>
                  <a:gd name="connsiteY1" fmla="*/ 0 h 610423"/>
                  <a:gd name="connsiteX2" fmla="*/ 2704118 w 2964567"/>
                  <a:gd name="connsiteY2" fmla="*/ 304154 h 610423"/>
                  <a:gd name="connsiteX3" fmla="*/ 2964567 w 2964567"/>
                  <a:gd name="connsiteY3" fmla="*/ 610423 h 610423"/>
                  <a:gd name="connsiteX4" fmla="*/ 5024 w 2964567"/>
                  <a:gd name="connsiteY4" fmla="*/ 606209 h 610423"/>
                  <a:gd name="connsiteX5" fmla="*/ 0 w 2964567"/>
                  <a:gd name="connsiteY5" fmla="*/ 0 h 61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4567" h="610423">
                    <a:moveTo>
                      <a:pt x="0" y="0"/>
                    </a:moveTo>
                    <a:lnTo>
                      <a:pt x="2952328" y="0"/>
                    </a:lnTo>
                    <a:cubicBezTo>
                      <a:pt x="2699059" y="302380"/>
                      <a:pt x="2694069" y="298578"/>
                      <a:pt x="2704118" y="304154"/>
                    </a:cubicBezTo>
                    <a:cubicBezTo>
                      <a:pt x="2966120" y="609560"/>
                      <a:pt x="2704182" y="301734"/>
                      <a:pt x="2964567" y="610423"/>
                    </a:cubicBezTo>
                    <a:lnTo>
                      <a:pt x="5024" y="606209"/>
                    </a:lnTo>
                    <a:cubicBezTo>
                      <a:pt x="3349" y="404139"/>
                      <a:pt x="1675" y="202070"/>
                      <a:pt x="0" y="0"/>
                    </a:cubicBezTo>
                    <a:close/>
                  </a:path>
                </a:pathLst>
              </a:custGeom>
              <a:solidFill>
                <a:srgbClr val="F06C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467544" y="911090"/>
              <a:ext cx="38783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Мошенник в интернете</a:t>
              </a:r>
              <a:endPara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206152" y="476672"/>
            <a:ext cx="909464" cy="504056"/>
          </a:xfrm>
        </p:spPr>
        <p:txBody>
          <a:bodyPr/>
          <a:lstStyle/>
          <a:p>
            <a:pPr algn="l"/>
            <a:fld id="{BC3CB0BC-4686-41DF-A07E-A5C3E8A2CD7B}" type="slidenum">
              <a:rPr lang="ru-RU" sz="5400" b="1" smtClean="0">
                <a:solidFill>
                  <a:srgbClr val="3DB0E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9</a:t>
            </a:fld>
            <a:endParaRPr lang="ru-RU" sz="5400" b="1" dirty="0">
              <a:solidFill>
                <a:srgbClr val="3DB0E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04048" y="2276872"/>
            <a:ext cx="3698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056A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Остерегайся мошенников!</a:t>
            </a:r>
            <a:endParaRPr lang="ru-RU" sz="2400" b="1" dirty="0">
              <a:solidFill>
                <a:srgbClr val="3056A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979280" y="3123380"/>
            <a:ext cx="3698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Обязательно расскажи родителям</a:t>
            </a:r>
          </a:p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странных людях,</a:t>
            </a:r>
            <a:b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которые тебе пишут</a:t>
            </a:r>
          </a:p>
          <a:p>
            <a:r>
              <a:rPr lang="ru-RU" sz="2400" b="1" i="1" dirty="0" smtClean="0">
                <a:solidFill>
                  <a:srgbClr val="629B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интернете.</a:t>
            </a:r>
            <a:endParaRPr lang="ru-RU" sz="2400" b="1" i="1" dirty="0">
              <a:solidFill>
                <a:srgbClr val="629B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Valery.ponomarev\Desktop\Картинки\Urok-1-4\Мошенн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499" y="2276872"/>
            <a:ext cx="4584761" cy="35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3840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5092</TotalTime>
  <Words>176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Valery Ponomarev</dc:creator>
  <cp:lastModifiedBy>PC</cp:lastModifiedBy>
  <cp:revision>74</cp:revision>
  <dcterms:created xsi:type="dcterms:W3CDTF">2015-07-23T14:23:39Z</dcterms:created>
  <dcterms:modified xsi:type="dcterms:W3CDTF">2020-05-27T07:21:17Z</dcterms:modified>
</cp:coreProperties>
</file>