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0" r:id="rId2"/>
    <p:sldId id="263" r:id="rId3"/>
    <p:sldId id="261" r:id="rId4"/>
    <p:sldId id="265" r:id="rId5"/>
    <p:sldId id="262" r:id="rId6"/>
    <p:sldId id="264" r:id="rId7"/>
    <p:sldId id="266" r:id="rId8"/>
    <p:sldId id="267" r:id="rId9"/>
    <p:sldId id="275" r:id="rId10"/>
    <p:sldId id="269" r:id="rId11"/>
    <p:sldId id="272" r:id="rId12"/>
    <p:sldId id="274" r:id="rId13"/>
    <p:sldId id="273" r:id="rId14"/>
    <p:sldId id="271" r:id="rId15"/>
    <p:sldId id="270" r:id="rId16"/>
    <p:sldId id="256" r:id="rId17"/>
    <p:sldId id="276" r:id="rId18"/>
    <p:sldId id="258" r:id="rId19"/>
    <p:sldId id="257" r:id="rId20"/>
    <p:sldId id="259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C0B8E-9615-466C-9FC4-B52F963CA7B9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316793-2A10-4B87-9F71-DD7FBAC37477}">
      <dgm:prSet phldrT="[Текст]"/>
      <dgm:spPr/>
      <dgm:t>
        <a:bodyPr/>
        <a:lstStyle/>
        <a:p>
          <a:r>
            <a:rPr lang="ru-RU" dirty="0" smtClean="0"/>
            <a:t>ЭОП</a:t>
          </a:r>
          <a:endParaRPr lang="ru-RU" dirty="0"/>
        </a:p>
      </dgm:t>
    </dgm:pt>
    <dgm:pt modelId="{EA90BCBB-DD92-48A8-A717-8C1C311E25C8}" type="parTrans" cxnId="{AAE056A3-F06E-473A-A89D-3721CEF4FA36}">
      <dgm:prSet/>
      <dgm:spPr/>
      <dgm:t>
        <a:bodyPr/>
        <a:lstStyle/>
        <a:p>
          <a:endParaRPr lang="ru-RU"/>
        </a:p>
      </dgm:t>
    </dgm:pt>
    <dgm:pt modelId="{435D78FE-D0AC-4830-BE4D-D93BEC17932D}" type="sibTrans" cxnId="{AAE056A3-F06E-473A-A89D-3721CEF4FA36}">
      <dgm:prSet/>
      <dgm:spPr/>
      <dgm:t>
        <a:bodyPr/>
        <a:lstStyle/>
        <a:p>
          <a:endParaRPr lang="ru-RU"/>
        </a:p>
      </dgm:t>
    </dgm:pt>
    <dgm:pt modelId="{69432454-13E7-464B-AC91-A15C00C56B8F}">
      <dgm:prSet phldrT="[Текст]"/>
      <dgm:spPr/>
      <dgm:t>
        <a:bodyPr/>
        <a:lstStyle/>
        <a:p>
          <a:r>
            <a:rPr lang="ru-RU" dirty="0" smtClean="0"/>
            <a:t>МТБ</a:t>
          </a:r>
          <a:endParaRPr lang="ru-RU" dirty="0"/>
        </a:p>
      </dgm:t>
    </dgm:pt>
    <dgm:pt modelId="{2D77D700-A6F1-49A2-9569-7546CAD2EE9A}" type="parTrans" cxnId="{25E37C09-B16D-474B-A78B-F8E22ED806C9}">
      <dgm:prSet/>
      <dgm:spPr/>
      <dgm:t>
        <a:bodyPr/>
        <a:lstStyle/>
        <a:p>
          <a:endParaRPr lang="ru-RU"/>
        </a:p>
      </dgm:t>
    </dgm:pt>
    <dgm:pt modelId="{68C73270-775B-4F38-BB2F-1670E5E74ABD}" type="sibTrans" cxnId="{25E37C09-B16D-474B-A78B-F8E22ED806C9}">
      <dgm:prSet/>
      <dgm:spPr/>
      <dgm:t>
        <a:bodyPr/>
        <a:lstStyle/>
        <a:p>
          <a:endParaRPr lang="ru-RU"/>
        </a:p>
      </dgm:t>
    </dgm:pt>
    <dgm:pt modelId="{A45ACD56-7CE1-4BF4-91F8-D7BB9D7F24D8}">
      <dgm:prSet phldrT="[Текст]"/>
      <dgm:spPr/>
      <dgm:t>
        <a:bodyPr/>
        <a:lstStyle/>
        <a:p>
          <a:r>
            <a:rPr lang="ru-RU" dirty="0" smtClean="0"/>
            <a:t>УП ОУ</a:t>
          </a:r>
          <a:endParaRPr lang="ru-RU" dirty="0"/>
        </a:p>
      </dgm:t>
    </dgm:pt>
    <dgm:pt modelId="{3F6DAC00-C453-4DCA-8D6B-D59DBBD8BCCF}" type="parTrans" cxnId="{96E7876B-F8BE-4220-9A62-0987E5BE2144}">
      <dgm:prSet/>
      <dgm:spPr/>
      <dgm:t>
        <a:bodyPr/>
        <a:lstStyle/>
        <a:p>
          <a:endParaRPr lang="ru-RU"/>
        </a:p>
      </dgm:t>
    </dgm:pt>
    <dgm:pt modelId="{84C73BEC-F44A-4894-B0C9-EF2A772F826E}" type="sibTrans" cxnId="{96E7876B-F8BE-4220-9A62-0987E5BE2144}">
      <dgm:prSet/>
      <dgm:spPr/>
      <dgm:t>
        <a:bodyPr/>
        <a:lstStyle/>
        <a:p>
          <a:endParaRPr lang="ru-RU"/>
        </a:p>
      </dgm:t>
    </dgm:pt>
    <dgm:pt modelId="{C14F51EE-B356-41CE-B15E-A7CD526CFD91}">
      <dgm:prSet phldrT="[Текст]"/>
      <dgm:spPr/>
      <dgm:t>
        <a:bodyPr/>
        <a:lstStyle/>
        <a:p>
          <a:r>
            <a:rPr lang="ru-RU" dirty="0" smtClean="0"/>
            <a:t>ООП  ( НО, ОО, СО)</a:t>
          </a:r>
          <a:endParaRPr lang="ru-RU" dirty="0"/>
        </a:p>
      </dgm:t>
    </dgm:pt>
    <dgm:pt modelId="{96765255-460E-4A49-B57A-85F477D6FD29}" type="parTrans" cxnId="{EEF017DB-8707-498D-A855-ABB63FE095B1}">
      <dgm:prSet/>
      <dgm:spPr/>
      <dgm:t>
        <a:bodyPr/>
        <a:lstStyle/>
        <a:p>
          <a:endParaRPr lang="ru-RU"/>
        </a:p>
      </dgm:t>
    </dgm:pt>
    <dgm:pt modelId="{E8885886-D47B-44C3-BEA9-06EF7D17402D}" type="sibTrans" cxnId="{EEF017DB-8707-498D-A855-ABB63FE095B1}">
      <dgm:prSet/>
      <dgm:spPr/>
      <dgm:t>
        <a:bodyPr/>
        <a:lstStyle/>
        <a:p>
          <a:endParaRPr lang="ru-RU"/>
        </a:p>
      </dgm:t>
    </dgm:pt>
    <dgm:pt modelId="{5EBA29F5-847E-4BC5-A4EB-D9C54CAAAEC6}">
      <dgm:prSet phldrT="[Текст]"/>
      <dgm:spPr/>
      <dgm:t>
        <a:bodyPr/>
        <a:lstStyle/>
        <a:p>
          <a:r>
            <a:rPr lang="ru-RU" dirty="0" smtClean="0"/>
            <a:t>УУП</a:t>
          </a:r>
          <a:endParaRPr lang="ru-RU" dirty="0"/>
        </a:p>
      </dgm:t>
    </dgm:pt>
    <dgm:pt modelId="{B8732A01-4A26-4DB9-9CA7-E4F57D87DEF9}" type="parTrans" cxnId="{19E36308-A261-42E8-BDE3-8303E60E27BB}">
      <dgm:prSet/>
      <dgm:spPr/>
      <dgm:t>
        <a:bodyPr/>
        <a:lstStyle/>
        <a:p>
          <a:endParaRPr lang="ru-RU"/>
        </a:p>
      </dgm:t>
    </dgm:pt>
    <dgm:pt modelId="{EB359CA7-E347-4380-ABA7-888C29861CEF}" type="sibTrans" cxnId="{19E36308-A261-42E8-BDE3-8303E60E27BB}">
      <dgm:prSet/>
      <dgm:spPr/>
      <dgm:t>
        <a:bodyPr/>
        <a:lstStyle/>
        <a:p>
          <a:endParaRPr lang="ru-RU"/>
        </a:p>
      </dgm:t>
    </dgm:pt>
    <dgm:pt modelId="{638A8B5A-6174-4849-99C4-9759809CB2F5}">
      <dgm:prSet phldrT="[Текст]"/>
      <dgm:spPr/>
      <dgm:t>
        <a:bodyPr/>
        <a:lstStyle/>
        <a:p>
          <a:r>
            <a:rPr lang="ru-RU" dirty="0" smtClean="0"/>
            <a:t>УК , ЛК </a:t>
          </a:r>
          <a:endParaRPr lang="ru-RU" dirty="0"/>
        </a:p>
      </dgm:t>
    </dgm:pt>
    <dgm:pt modelId="{A783BEEF-AEE7-4037-B6D7-87E7C0011F0D}" type="parTrans" cxnId="{E0877636-7752-4B00-B085-30BFE1D9318E}">
      <dgm:prSet/>
      <dgm:spPr/>
      <dgm:t>
        <a:bodyPr/>
        <a:lstStyle/>
        <a:p>
          <a:endParaRPr lang="ru-RU"/>
        </a:p>
      </dgm:t>
    </dgm:pt>
    <dgm:pt modelId="{8D268EFB-15B1-4F13-8964-14F84BE95257}" type="sibTrans" cxnId="{E0877636-7752-4B00-B085-30BFE1D9318E}">
      <dgm:prSet/>
      <dgm:spPr/>
      <dgm:t>
        <a:bodyPr/>
        <a:lstStyle/>
        <a:p>
          <a:endParaRPr lang="ru-RU"/>
        </a:p>
      </dgm:t>
    </dgm:pt>
    <dgm:pt modelId="{8BA8CEFF-A892-4EC2-BDC8-DEA94C23B4E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84223B6-3664-4B02-B7A4-2DD27B03B3F4}" type="parTrans" cxnId="{56D39176-967E-44AB-9294-528DF33AFF5A}">
      <dgm:prSet/>
      <dgm:spPr/>
      <dgm:t>
        <a:bodyPr/>
        <a:lstStyle/>
        <a:p>
          <a:endParaRPr lang="ru-RU"/>
        </a:p>
      </dgm:t>
    </dgm:pt>
    <dgm:pt modelId="{BC5C3D6D-CB19-4294-808A-262ECF893464}" type="sibTrans" cxnId="{56D39176-967E-44AB-9294-528DF33AFF5A}">
      <dgm:prSet/>
      <dgm:spPr/>
      <dgm:t>
        <a:bodyPr/>
        <a:lstStyle/>
        <a:p>
          <a:endParaRPr lang="ru-RU"/>
        </a:p>
      </dgm:t>
    </dgm:pt>
    <dgm:pt modelId="{980220B0-36DE-462C-B335-3BE24B4D709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B79A472-2876-4A3C-9C9E-1B8DB9C63E07}" type="parTrans" cxnId="{4C823AC3-922E-41BB-9776-FABDBD09D45D}">
      <dgm:prSet/>
      <dgm:spPr/>
      <dgm:t>
        <a:bodyPr/>
        <a:lstStyle/>
        <a:p>
          <a:endParaRPr lang="ru-RU"/>
        </a:p>
      </dgm:t>
    </dgm:pt>
    <dgm:pt modelId="{A9D3EEB8-33EC-4700-960C-44B8FAF4DDBA}" type="sibTrans" cxnId="{4C823AC3-922E-41BB-9776-FABDBD09D45D}">
      <dgm:prSet/>
      <dgm:spPr/>
      <dgm:t>
        <a:bodyPr/>
        <a:lstStyle/>
        <a:p>
          <a:endParaRPr lang="ru-RU"/>
        </a:p>
      </dgm:t>
    </dgm:pt>
    <dgm:pt modelId="{F283A056-F937-41E9-BC42-65F4806146F1}" type="pres">
      <dgm:prSet presAssocID="{6DEC0B8E-9615-466C-9FC4-B52F963CA7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44AA83-CC43-41B1-AD4B-342A5CBD78E2}" type="pres">
      <dgm:prSet presAssocID="{53316793-2A10-4B87-9F71-DD7FBAC37477}" presName="root1" presStyleCnt="0"/>
      <dgm:spPr/>
    </dgm:pt>
    <dgm:pt modelId="{302AE7C5-7E25-44FC-8EF7-5F53DFC5D690}" type="pres">
      <dgm:prSet presAssocID="{53316793-2A10-4B87-9F71-DD7FBAC37477}" presName="LevelOneTextNode" presStyleLbl="node0" presStyleIdx="0" presStyleCnt="1" custLinFactNeighborX="-56295" custLinFactNeighborY="-19768">
        <dgm:presLayoutVars>
          <dgm:chPref val="3"/>
        </dgm:presLayoutVars>
      </dgm:prSet>
      <dgm:spPr/>
    </dgm:pt>
    <dgm:pt modelId="{6AA375EA-2FEA-4B3C-815B-50C4C34059CE}" type="pres">
      <dgm:prSet presAssocID="{53316793-2A10-4B87-9F71-DD7FBAC37477}" presName="level2hierChild" presStyleCnt="0"/>
      <dgm:spPr/>
    </dgm:pt>
    <dgm:pt modelId="{D1B1D4B4-7A72-48B1-9455-26B884201FAB}" type="pres">
      <dgm:prSet presAssocID="{2D77D700-A6F1-49A2-9569-7546CAD2EE9A}" presName="conn2-1" presStyleLbl="parChTrans1D2" presStyleIdx="0" presStyleCnt="5"/>
      <dgm:spPr/>
    </dgm:pt>
    <dgm:pt modelId="{A8EB31D3-17EB-48DB-8103-0560D9023F31}" type="pres">
      <dgm:prSet presAssocID="{2D77D700-A6F1-49A2-9569-7546CAD2EE9A}" presName="connTx" presStyleLbl="parChTrans1D2" presStyleIdx="0" presStyleCnt="5"/>
      <dgm:spPr/>
    </dgm:pt>
    <dgm:pt modelId="{D17B36A0-A8BF-4EC1-B8FE-C4555E2D8663}" type="pres">
      <dgm:prSet presAssocID="{69432454-13E7-464B-AC91-A15C00C56B8F}" presName="root2" presStyleCnt="0"/>
      <dgm:spPr/>
    </dgm:pt>
    <dgm:pt modelId="{400A1984-B2CD-44B8-9D89-3F1FABDD3797}" type="pres">
      <dgm:prSet presAssocID="{69432454-13E7-464B-AC91-A15C00C56B8F}" presName="LevelTwoTextNode" presStyleLbl="node2" presStyleIdx="0" presStyleCnt="5" custLinFactNeighborX="-31146" custLinFactNeighborY="-11359">
        <dgm:presLayoutVars>
          <dgm:chPref val="3"/>
        </dgm:presLayoutVars>
      </dgm:prSet>
      <dgm:spPr/>
    </dgm:pt>
    <dgm:pt modelId="{0B202E93-5693-488C-B60C-F491333A1173}" type="pres">
      <dgm:prSet presAssocID="{69432454-13E7-464B-AC91-A15C00C56B8F}" presName="level3hierChild" presStyleCnt="0"/>
      <dgm:spPr/>
    </dgm:pt>
    <dgm:pt modelId="{90F00793-55C3-469B-ADCC-B985F5898C26}" type="pres">
      <dgm:prSet presAssocID="{F84223B6-3664-4B02-B7A4-2DD27B03B3F4}" presName="conn2-1" presStyleLbl="parChTrans1D3" presStyleIdx="0" presStyleCnt="2"/>
      <dgm:spPr/>
    </dgm:pt>
    <dgm:pt modelId="{9F3ABF7A-5573-452C-AD41-D19D1D60A275}" type="pres">
      <dgm:prSet presAssocID="{F84223B6-3664-4B02-B7A4-2DD27B03B3F4}" presName="connTx" presStyleLbl="parChTrans1D3" presStyleIdx="0" presStyleCnt="2"/>
      <dgm:spPr/>
    </dgm:pt>
    <dgm:pt modelId="{A91A132E-71DD-4AEF-BFAA-171006D6C231}" type="pres">
      <dgm:prSet presAssocID="{8BA8CEFF-A892-4EC2-BDC8-DEA94C23B4E6}" presName="root2" presStyleCnt="0"/>
      <dgm:spPr/>
    </dgm:pt>
    <dgm:pt modelId="{2BD75E8B-6823-4D0C-8F5E-75674512CB32}" type="pres">
      <dgm:prSet presAssocID="{8BA8CEFF-A892-4EC2-BDC8-DEA94C23B4E6}" presName="LevelTwoTextNode" presStyleLbl="node3" presStyleIdx="0" presStyleCnt="2" custScaleX="115859" custScaleY="204813" custLinFactNeighborX="11960" custLinFactNeighborY="-288">
        <dgm:presLayoutVars>
          <dgm:chPref val="3"/>
        </dgm:presLayoutVars>
      </dgm:prSet>
      <dgm:spPr/>
    </dgm:pt>
    <dgm:pt modelId="{C699677A-9674-4112-96EC-F6991BFE5E6E}" type="pres">
      <dgm:prSet presAssocID="{8BA8CEFF-A892-4EC2-BDC8-DEA94C23B4E6}" presName="level3hierChild" presStyleCnt="0"/>
      <dgm:spPr/>
    </dgm:pt>
    <dgm:pt modelId="{DED1AA3B-114D-4BEB-8FC7-0F36D09DBE48}" type="pres">
      <dgm:prSet presAssocID="{3F6DAC00-C453-4DCA-8D6B-D59DBBD8BCCF}" presName="conn2-1" presStyleLbl="parChTrans1D2" presStyleIdx="1" presStyleCnt="5"/>
      <dgm:spPr/>
    </dgm:pt>
    <dgm:pt modelId="{2527F5F9-D9C3-478C-873E-1122D6689123}" type="pres">
      <dgm:prSet presAssocID="{3F6DAC00-C453-4DCA-8D6B-D59DBBD8BCCF}" presName="connTx" presStyleLbl="parChTrans1D2" presStyleIdx="1" presStyleCnt="5"/>
      <dgm:spPr/>
    </dgm:pt>
    <dgm:pt modelId="{291C8AB6-7A0C-48AC-A53D-2719FC03D03D}" type="pres">
      <dgm:prSet presAssocID="{A45ACD56-7CE1-4BF4-91F8-D7BB9D7F24D8}" presName="root2" presStyleCnt="0"/>
      <dgm:spPr/>
    </dgm:pt>
    <dgm:pt modelId="{A81E5B43-62BB-4B97-9506-7C5C7F1CDEB0}" type="pres">
      <dgm:prSet presAssocID="{A45ACD56-7CE1-4BF4-91F8-D7BB9D7F24D8}" presName="LevelTwoTextNode" presStyleLbl="node2" presStyleIdx="1" presStyleCnt="5" custLinFactNeighborX="-31146" custLinFactNeighborY="-1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2C348-2A14-4E31-BD98-91C309394E07}" type="pres">
      <dgm:prSet presAssocID="{A45ACD56-7CE1-4BF4-91F8-D7BB9D7F24D8}" presName="level3hierChild" presStyleCnt="0"/>
      <dgm:spPr/>
    </dgm:pt>
    <dgm:pt modelId="{4582DF93-C8CF-45C4-91EC-2732DBC0BB7A}" type="pres">
      <dgm:prSet presAssocID="{96765255-460E-4A49-B57A-85F477D6FD29}" presName="conn2-1" presStyleLbl="parChTrans1D2" presStyleIdx="2" presStyleCnt="5"/>
      <dgm:spPr/>
    </dgm:pt>
    <dgm:pt modelId="{7F8AAF88-715E-4D7F-8C70-3A20AA6FB8DC}" type="pres">
      <dgm:prSet presAssocID="{96765255-460E-4A49-B57A-85F477D6FD29}" presName="connTx" presStyleLbl="parChTrans1D2" presStyleIdx="2" presStyleCnt="5"/>
      <dgm:spPr/>
    </dgm:pt>
    <dgm:pt modelId="{B180AA96-341A-4D58-BCAD-34E82B45DD08}" type="pres">
      <dgm:prSet presAssocID="{C14F51EE-B356-41CE-B15E-A7CD526CFD91}" presName="root2" presStyleCnt="0"/>
      <dgm:spPr/>
    </dgm:pt>
    <dgm:pt modelId="{4F426361-9978-405C-A0D5-8D1CF66F4EF2}" type="pres">
      <dgm:prSet presAssocID="{C14F51EE-B356-41CE-B15E-A7CD526CFD91}" presName="LevelTwoTextNode" presStyleLbl="node2" presStyleIdx="2" presStyleCnt="5" custLinFactNeighborX="-31146" custLinFactNeighborY="-17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0B7F9-A6A7-4E11-9852-621E406B30F5}" type="pres">
      <dgm:prSet presAssocID="{C14F51EE-B356-41CE-B15E-A7CD526CFD91}" presName="level3hierChild" presStyleCnt="0"/>
      <dgm:spPr/>
    </dgm:pt>
    <dgm:pt modelId="{75F6D0F6-F0E4-46FA-88DA-F6BBC5E287D1}" type="pres">
      <dgm:prSet presAssocID="{BB79A472-2876-4A3C-9C9E-1B8DB9C63E07}" presName="conn2-1" presStyleLbl="parChTrans1D3" presStyleIdx="1" presStyleCnt="2"/>
      <dgm:spPr/>
    </dgm:pt>
    <dgm:pt modelId="{483F8A20-9B17-4DD6-9D4D-5DEB511A3813}" type="pres">
      <dgm:prSet presAssocID="{BB79A472-2876-4A3C-9C9E-1B8DB9C63E07}" presName="connTx" presStyleLbl="parChTrans1D3" presStyleIdx="1" presStyleCnt="2"/>
      <dgm:spPr/>
    </dgm:pt>
    <dgm:pt modelId="{F4FA656B-35C8-4A21-A2BB-BFB308CFBE7C}" type="pres">
      <dgm:prSet presAssocID="{980220B0-36DE-462C-B335-3BE24B4D709C}" presName="root2" presStyleCnt="0"/>
      <dgm:spPr/>
    </dgm:pt>
    <dgm:pt modelId="{6434EE2C-E13D-4A1B-BB8E-7D8B4D5714BC}" type="pres">
      <dgm:prSet presAssocID="{980220B0-36DE-462C-B335-3BE24B4D709C}" presName="LevelTwoTextNode" presStyleLbl="node3" presStyleIdx="1" presStyleCnt="2" custScaleX="125234" custScaleY="229251" custLinFactNeighborX="16116" custLinFactNeighborY="-12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5BC67-2E66-419E-9312-1726FA0A8CA2}" type="pres">
      <dgm:prSet presAssocID="{980220B0-36DE-462C-B335-3BE24B4D709C}" presName="level3hierChild" presStyleCnt="0"/>
      <dgm:spPr/>
    </dgm:pt>
    <dgm:pt modelId="{47E2E6D2-D326-491B-9E17-6FFF532935F5}" type="pres">
      <dgm:prSet presAssocID="{B8732A01-4A26-4DB9-9CA7-E4F57D87DEF9}" presName="conn2-1" presStyleLbl="parChTrans1D2" presStyleIdx="3" presStyleCnt="5"/>
      <dgm:spPr/>
    </dgm:pt>
    <dgm:pt modelId="{FC896E07-CF28-42E6-AB0B-B8CF582506A4}" type="pres">
      <dgm:prSet presAssocID="{B8732A01-4A26-4DB9-9CA7-E4F57D87DEF9}" presName="connTx" presStyleLbl="parChTrans1D2" presStyleIdx="3" presStyleCnt="5"/>
      <dgm:spPr/>
    </dgm:pt>
    <dgm:pt modelId="{99D8454E-515C-4FB5-91E5-7AF1B00C2700}" type="pres">
      <dgm:prSet presAssocID="{5EBA29F5-847E-4BC5-A4EB-D9C54CAAAEC6}" presName="root2" presStyleCnt="0"/>
      <dgm:spPr/>
    </dgm:pt>
    <dgm:pt modelId="{71C2E3AE-5F0F-4222-BC84-BB71425EBD5E}" type="pres">
      <dgm:prSet presAssocID="{5EBA29F5-847E-4BC5-A4EB-D9C54CAAAEC6}" presName="LevelTwoTextNode" presStyleLbl="node2" presStyleIdx="3" presStyleCnt="5" custLinFactNeighborX="-27003" custLinFactNeighborY="-16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56EDC-0DA4-4177-A792-78CBB85FE3E4}" type="pres">
      <dgm:prSet presAssocID="{5EBA29F5-847E-4BC5-A4EB-D9C54CAAAEC6}" presName="level3hierChild" presStyleCnt="0"/>
      <dgm:spPr/>
    </dgm:pt>
    <dgm:pt modelId="{0E016421-1A48-4DEE-AA11-569B5EFF46C0}" type="pres">
      <dgm:prSet presAssocID="{A783BEEF-AEE7-4037-B6D7-87E7C0011F0D}" presName="conn2-1" presStyleLbl="parChTrans1D2" presStyleIdx="4" presStyleCnt="5"/>
      <dgm:spPr/>
    </dgm:pt>
    <dgm:pt modelId="{5CD9D06B-686F-4932-B5DD-9AD65AFC341C}" type="pres">
      <dgm:prSet presAssocID="{A783BEEF-AEE7-4037-B6D7-87E7C0011F0D}" presName="connTx" presStyleLbl="parChTrans1D2" presStyleIdx="4" presStyleCnt="5"/>
      <dgm:spPr/>
    </dgm:pt>
    <dgm:pt modelId="{A311EFA4-BF4B-43F2-B726-0B56E6120D16}" type="pres">
      <dgm:prSet presAssocID="{638A8B5A-6174-4849-99C4-9759809CB2F5}" presName="root2" presStyleCnt="0"/>
      <dgm:spPr/>
    </dgm:pt>
    <dgm:pt modelId="{FBC3DAB2-3288-4B95-A81B-8F52F07E3B2E}" type="pres">
      <dgm:prSet presAssocID="{638A8B5A-6174-4849-99C4-9759809CB2F5}" presName="LevelTwoTextNode" presStyleLbl="node2" presStyleIdx="4" presStyleCnt="5" custLinFactNeighborX="-27003" custLinFactNeighborY="-15622">
        <dgm:presLayoutVars>
          <dgm:chPref val="3"/>
        </dgm:presLayoutVars>
      </dgm:prSet>
      <dgm:spPr/>
    </dgm:pt>
    <dgm:pt modelId="{1D959549-664B-4E74-904F-442AFD9511E5}" type="pres">
      <dgm:prSet presAssocID="{638A8B5A-6174-4849-99C4-9759809CB2F5}" presName="level3hierChild" presStyleCnt="0"/>
      <dgm:spPr/>
    </dgm:pt>
  </dgm:ptLst>
  <dgm:cxnLst>
    <dgm:cxn modelId="{4C823AC3-922E-41BB-9776-FABDBD09D45D}" srcId="{C14F51EE-B356-41CE-B15E-A7CD526CFD91}" destId="{980220B0-36DE-462C-B335-3BE24B4D709C}" srcOrd="0" destOrd="0" parTransId="{BB79A472-2876-4A3C-9C9E-1B8DB9C63E07}" sibTransId="{A9D3EEB8-33EC-4700-960C-44B8FAF4DDBA}"/>
    <dgm:cxn modelId="{6BA336AD-A65D-468B-A576-4DE58A3CDE8C}" type="presOf" srcId="{980220B0-36DE-462C-B335-3BE24B4D709C}" destId="{6434EE2C-E13D-4A1B-BB8E-7D8B4D5714BC}" srcOrd="0" destOrd="0" presId="urn:microsoft.com/office/officeart/2005/8/layout/hierarchy2"/>
    <dgm:cxn modelId="{46D747F0-03CB-4629-8724-7DA33F867D84}" type="presOf" srcId="{96765255-460E-4A49-B57A-85F477D6FD29}" destId="{4582DF93-C8CF-45C4-91EC-2732DBC0BB7A}" srcOrd="0" destOrd="0" presId="urn:microsoft.com/office/officeart/2005/8/layout/hierarchy2"/>
    <dgm:cxn modelId="{47387764-CA92-413C-975A-C6AE611AC40C}" type="presOf" srcId="{2D77D700-A6F1-49A2-9569-7546CAD2EE9A}" destId="{D1B1D4B4-7A72-48B1-9455-26B884201FAB}" srcOrd="0" destOrd="0" presId="urn:microsoft.com/office/officeart/2005/8/layout/hierarchy2"/>
    <dgm:cxn modelId="{AAE056A3-F06E-473A-A89D-3721CEF4FA36}" srcId="{6DEC0B8E-9615-466C-9FC4-B52F963CA7B9}" destId="{53316793-2A10-4B87-9F71-DD7FBAC37477}" srcOrd="0" destOrd="0" parTransId="{EA90BCBB-DD92-48A8-A717-8C1C311E25C8}" sibTransId="{435D78FE-D0AC-4830-BE4D-D93BEC17932D}"/>
    <dgm:cxn modelId="{0DDEB3EF-36C7-41C3-B1C6-3F143F5928EB}" type="presOf" srcId="{2D77D700-A6F1-49A2-9569-7546CAD2EE9A}" destId="{A8EB31D3-17EB-48DB-8103-0560D9023F31}" srcOrd="1" destOrd="0" presId="urn:microsoft.com/office/officeart/2005/8/layout/hierarchy2"/>
    <dgm:cxn modelId="{E0877636-7752-4B00-B085-30BFE1D9318E}" srcId="{53316793-2A10-4B87-9F71-DD7FBAC37477}" destId="{638A8B5A-6174-4849-99C4-9759809CB2F5}" srcOrd="4" destOrd="0" parTransId="{A783BEEF-AEE7-4037-B6D7-87E7C0011F0D}" sibTransId="{8D268EFB-15B1-4F13-8964-14F84BE95257}"/>
    <dgm:cxn modelId="{AE4F7F7B-7955-412E-95C6-DE4E8E6C4316}" type="presOf" srcId="{5EBA29F5-847E-4BC5-A4EB-D9C54CAAAEC6}" destId="{71C2E3AE-5F0F-4222-BC84-BB71425EBD5E}" srcOrd="0" destOrd="0" presId="urn:microsoft.com/office/officeart/2005/8/layout/hierarchy2"/>
    <dgm:cxn modelId="{3F6545B7-06DF-4B6F-B86A-891E389C967E}" type="presOf" srcId="{53316793-2A10-4B87-9F71-DD7FBAC37477}" destId="{302AE7C5-7E25-44FC-8EF7-5F53DFC5D690}" srcOrd="0" destOrd="0" presId="urn:microsoft.com/office/officeart/2005/8/layout/hierarchy2"/>
    <dgm:cxn modelId="{F2115553-AC95-4804-A7AE-8D9358A868FC}" type="presOf" srcId="{3F6DAC00-C453-4DCA-8D6B-D59DBBD8BCCF}" destId="{DED1AA3B-114D-4BEB-8FC7-0F36D09DBE48}" srcOrd="0" destOrd="0" presId="urn:microsoft.com/office/officeart/2005/8/layout/hierarchy2"/>
    <dgm:cxn modelId="{A736A6FE-4633-411B-81C6-713F6E95055E}" type="presOf" srcId="{F84223B6-3664-4B02-B7A4-2DD27B03B3F4}" destId="{9F3ABF7A-5573-452C-AD41-D19D1D60A275}" srcOrd="1" destOrd="0" presId="urn:microsoft.com/office/officeart/2005/8/layout/hierarchy2"/>
    <dgm:cxn modelId="{56D39176-967E-44AB-9294-528DF33AFF5A}" srcId="{69432454-13E7-464B-AC91-A15C00C56B8F}" destId="{8BA8CEFF-A892-4EC2-BDC8-DEA94C23B4E6}" srcOrd="0" destOrd="0" parTransId="{F84223B6-3664-4B02-B7A4-2DD27B03B3F4}" sibTransId="{BC5C3D6D-CB19-4294-808A-262ECF893464}"/>
    <dgm:cxn modelId="{76E87EDD-5396-4794-A177-46D06CF926C8}" type="presOf" srcId="{8BA8CEFF-A892-4EC2-BDC8-DEA94C23B4E6}" destId="{2BD75E8B-6823-4D0C-8F5E-75674512CB32}" srcOrd="0" destOrd="0" presId="urn:microsoft.com/office/officeart/2005/8/layout/hierarchy2"/>
    <dgm:cxn modelId="{B86ED421-E9FA-42D8-83C0-B8E920E9773C}" type="presOf" srcId="{638A8B5A-6174-4849-99C4-9759809CB2F5}" destId="{FBC3DAB2-3288-4B95-A81B-8F52F07E3B2E}" srcOrd="0" destOrd="0" presId="urn:microsoft.com/office/officeart/2005/8/layout/hierarchy2"/>
    <dgm:cxn modelId="{FD989D51-26CE-4C97-BC07-DBA8299009A9}" type="presOf" srcId="{BB79A472-2876-4A3C-9C9E-1B8DB9C63E07}" destId="{483F8A20-9B17-4DD6-9D4D-5DEB511A3813}" srcOrd="1" destOrd="0" presId="urn:microsoft.com/office/officeart/2005/8/layout/hierarchy2"/>
    <dgm:cxn modelId="{E68A1CEE-1676-48ED-BCB5-EE2C5B29153D}" type="presOf" srcId="{3F6DAC00-C453-4DCA-8D6B-D59DBBD8BCCF}" destId="{2527F5F9-D9C3-478C-873E-1122D6689123}" srcOrd="1" destOrd="0" presId="urn:microsoft.com/office/officeart/2005/8/layout/hierarchy2"/>
    <dgm:cxn modelId="{C50D9A07-AAE2-4E6B-B832-30D11855C417}" type="presOf" srcId="{F84223B6-3664-4B02-B7A4-2DD27B03B3F4}" destId="{90F00793-55C3-469B-ADCC-B985F5898C26}" srcOrd="0" destOrd="0" presId="urn:microsoft.com/office/officeart/2005/8/layout/hierarchy2"/>
    <dgm:cxn modelId="{01CE15C0-1688-4E20-BCBA-57CB91643DEE}" type="presOf" srcId="{C14F51EE-B356-41CE-B15E-A7CD526CFD91}" destId="{4F426361-9978-405C-A0D5-8D1CF66F4EF2}" srcOrd="0" destOrd="0" presId="urn:microsoft.com/office/officeart/2005/8/layout/hierarchy2"/>
    <dgm:cxn modelId="{25E37C09-B16D-474B-A78B-F8E22ED806C9}" srcId="{53316793-2A10-4B87-9F71-DD7FBAC37477}" destId="{69432454-13E7-464B-AC91-A15C00C56B8F}" srcOrd="0" destOrd="0" parTransId="{2D77D700-A6F1-49A2-9569-7546CAD2EE9A}" sibTransId="{68C73270-775B-4F38-BB2F-1670E5E74ABD}"/>
    <dgm:cxn modelId="{439D51D5-BC3D-4CF1-9754-8B6BC6AD3064}" type="presOf" srcId="{A783BEEF-AEE7-4037-B6D7-87E7C0011F0D}" destId="{0E016421-1A48-4DEE-AA11-569B5EFF46C0}" srcOrd="0" destOrd="0" presId="urn:microsoft.com/office/officeart/2005/8/layout/hierarchy2"/>
    <dgm:cxn modelId="{0468A303-322D-4B4E-978B-228FAACB88D9}" type="presOf" srcId="{A783BEEF-AEE7-4037-B6D7-87E7C0011F0D}" destId="{5CD9D06B-686F-4932-B5DD-9AD65AFC341C}" srcOrd="1" destOrd="0" presId="urn:microsoft.com/office/officeart/2005/8/layout/hierarchy2"/>
    <dgm:cxn modelId="{19E36308-A261-42E8-BDE3-8303E60E27BB}" srcId="{53316793-2A10-4B87-9F71-DD7FBAC37477}" destId="{5EBA29F5-847E-4BC5-A4EB-D9C54CAAAEC6}" srcOrd="3" destOrd="0" parTransId="{B8732A01-4A26-4DB9-9CA7-E4F57D87DEF9}" sibTransId="{EB359CA7-E347-4380-ABA7-888C29861CEF}"/>
    <dgm:cxn modelId="{C9F0D978-D92A-4773-B11C-85D28AC32BC5}" type="presOf" srcId="{96765255-460E-4A49-B57A-85F477D6FD29}" destId="{7F8AAF88-715E-4D7F-8C70-3A20AA6FB8DC}" srcOrd="1" destOrd="0" presId="urn:microsoft.com/office/officeart/2005/8/layout/hierarchy2"/>
    <dgm:cxn modelId="{1B1109DA-99F2-4407-B657-B61161DA1B78}" type="presOf" srcId="{BB79A472-2876-4A3C-9C9E-1B8DB9C63E07}" destId="{75F6D0F6-F0E4-46FA-88DA-F6BBC5E287D1}" srcOrd="0" destOrd="0" presId="urn:microsoft.com/office/officeart/2005/8/layout/hierarchy2"/>
    <dgm:cxn modelId="{AB823AA8-947E-4351-8F9E-F0DDAFCC6108}" type="presOf" srcId="{6DEC0B8E-9615-466C-9FC4-B52F963CA7B9}" destId="{F283A056-F937-41E9-BC42-65F4806146F1}" srcOrd="0" destOrd="0" presId="urn:microsoft.com/office/officeart/2005/8/layout/hierarchy2"/>
    <dgm:cxn modelId="{96E7876B-F8BE-4220-9A62-0987E5BE2144}" srcId="{53316793-2A10-4B87-9F71-DD7FBAC37477}" destId="{A45ACD56-7CE1-4BF4-91F8-D7BB9D7F24D8}" srcOrd="1" destOrd="0" parTransId="{3F6DAC00-C453-4DCA-8D6B-D59DBBD8BCCF}" sibTransId="{84C73BEC-F44A-4894-B0C9-EF2A772F826E}"/>
    <dgm:cxn modelId="{EEF017DB-8707-498D-A855-ABB63FE095B1}" srcId="{53316793-2A10-4B87-9F71-DD7FBAC37477}" destId="{C14F51EE-B356-41CE-B15E-A7CD526CFD91}" srcOrd="2" destOrd="0" parTransId="{96765255-460E-4A49-B57A-85F477D6FD29}" sibTransId="{E8885886-D47B-44C3-BEA9-06EF7D17402D}"/>
    <dgm:cxn modelId="{B1071960-DF77-4C2D-B4F2-22D4BB7007A1}" type="presOf" srcId="{B8732A01-4A26-4DB9-9CA7-E4F57D87DEF9}" destId="{FC896E07-CF28-42E6-AB0B-B8CF582506A4}" srcOrd="1" destOrd="0" presId="urn:microsoft.com/office/officeart/2005/8/layout/hierarchy2"/>
    <dgm:cxn modelId="{E986BBE4-8228-489D-885E-25CB1CE34F2A}" type="presOf" srcId="{69432454-13E7-464B-AC91-A15C00C56B8F}" destId="{400A1984-B2CD-44B8-9D89-3F1FABDD3797}" srcOrd="0" destOrd="0" presId="urn:microsoft.com/office/officeart/2005/8/layout/hierarchy2"/>
    <dgm:cxn modelId="{123AFF3F-82CC-4A56-BE30-729C994863EB}" type="presOf" srcId="{A45ACD56-7CE1-4BF4-91F8-D7BB9D7F24D8}" destId="{A81E5B43-62BB-4B97-9506-7C5C7F1CDEB0}" srcOrd="0" destOrd="0" presId="urn:microsoft.com/office/officeart/2005/8/layout/hierarchy2"/>
    <dgm:cxn modelId="{85E26617-8603-4F3E-AEA4-7FBEF8250B36}" type="presOf" srcId="{B8732A01-4A26-4DB9-9CA7-E4F57D87DEF9}" destId="{47E2E6D2-D326-491B-9E17-6FFF532935F5}" srcOrd="0" destOrd="0" presId="urn:microsoft.com/office/officeart/2005/8/layout/hierarchy2"/>
    <dgm:cxn modelId="{4EB89473-6B5C-45C2-8CBC-FBCD7DC850DD}" type="presParOf" srcId="{F283A056-F937-41E9-BC42-65F4806146F1}" destId="{4444AA83-CC43-41B1-AD4B-342A5CBD78E2}" srcOrd="0" destOrd="0" presId="urn:microsoft.com/office/officeart/2005/8/layout/hierarchy2"/>
    <dgm:cxn modelId="{3D829ADB-20FC-47A5-8433-6DCD176E9F68}" type="presParOf" srcId="{4444AA83-CC43-41B1-AD4B-342A5CBD78E2}" destId="{302AE7C5-7E25-44FC-8EF7-5F53DFC5D690}" srcOrd="0" destOrd="0" presId="urn:microsoft.com/office/officeart/2005/8/layout/hierarchy2"/>
    <dgm:cxn modelId="{AA75331A-87E1-4A91-AC19-C56C48EF9538}" type="presParOf" srcId="{4444AA83-CC43-41B1-AD4B-342A5CBD78E2}" destId="{6AA375EA-2FEA-4B3C-815B-50C4C34059CE}" srcOrd="1" destOrd="0" presId="urn:microsoft.com/office/officeart/2005/8/layout/hierarchy2"/>
    <dgm:cxn modelId="{F43AD85D-A52C-4006-BF49-856E85B32D4B}" type="presParOf" srcId="{6AA375EA-2FEA-4B3C-815B-50C4C34059CE}" destId="{D1B1D4B4-7A72-48B1-9455-26B884201FAB}" srcOrd="0" destOrd="0" presId="urn:microsoft.com/office/officeart/2005/8/layout/hierarchy2"/>
    <dgm:cxn modelId="{99830DAD-FD48-4EE4-B369-C03EEAB675AE}" type="presParOf" srcId="{D1B1D4B4-7A72-48B1-9455-26B884201FAB}" destId="{A8EB31D3-17EB-48DB-8103-0560D9023F31}" srcOrd="0" destOrd="0" presId="urn:microsoft.com/office/officeart/2005/8/layout/hierarchy2"/>
    <dgm:cxn modelId="{778291C2-484C-47F3-9AFB-C23B940CB4B9}" type="presParOf" srcId="{6AA375EA-2FEA-4B3C-815B-50C4C34059CE}" destId="{D17B36A0-A8BF-4EC1-B8FE-C4555E2D8663}" srcOrd="1" destOrd="0" presId="urn:microsoft.com/office/officeart/2005/8/layout/hierarchy2"/>
    <dgm:cxn modelId="{A883FB41-F129-4949-9E0B-19B8F45251E0}" type="presParOf" srcId="{D17B36A0-A8BF-4EC1-B8FE-C4555E2D8663}" destId="{400A1984-B2CD-44B8-9D89-3F1FABDD3797}" srcOrd="0" destOrd="0" presId="urn:microsoft.com/office/officeart/2005/8/layout/hierarchy2"/>
    <dgm:cxn modelId="{4AD04611-4FCD-484F-9BDB-291E28794C36}" type="presParOf" srcId="{D17B36A0-A8BF-4EC1-B8FE-C4555E2D8663}" destId="{0B202E93-5693-488C-B60C-F491333A1173}" srcOrd="1" destOrd="0" presId="urn:microsoft.com/office/officeart/2005/8/layout/hierarchy2"/>
    <dgm:cxn modelId="{F9996562-854F-41B1-89E7-01BDB197ED56}" type="presParOf" srcId="{0B202E93-5693-488C-B60C-F491333A1173}" destId="{90F00793-55C3-469B-ADCC-B985F5898C26}" srcOrd="0" destOrd="0" presId="urn:microsoft.com/office/officeart/2005/8/layout/hierarchy2"/>
    <dgm:cxn modelId="{4C9746C2-8492-4964-80EB-76A427FC3CD1}" type="presParOf" srcId="{90F00793-55C3-469B-ADCC-B985F5898C26}" destId="{9F3ABF7A-5573-452C-AD41-D19D1D60A275}" srcOrd="0" destOrd="0" presId="urn:microsoft.com/office/officeart/2005/8/layout/hierarchy2"/>
    <dgm:cxn modelId="{601496B6-58E3-47F7-BFFE-C4680D11539E}" type="presParOf" srcId="{0B202E93-5693-488C-B60C-F491333A1173}" destId="{A91A132E-71DD-4AEF-BFAA-171006D6C231}" srcOrd="1" destOrd="0" presId="urn:microsoft.com/office/officeart/2005/8/layout/hierarchy2"/>
    <dgm:cxn modelId="{DAC6D9D7-8944-4728-8B4E-23EC33723B6D}" type="presParOf" srcId="{A91A132E-71DD-4AEF-BFAA-171006D6C231}" destId="{2BD75E8B-6823-4D0C-8F5E-75674512CB32}" srcOrd="0" destOrd="0" presId="urn:microsoft.com/office/officeart/2005/8/layout/hierarchy2"/>
    <dgm:cxn modelId="{A0458B8F-DDCF-4907-AE9A-E4F61C0AEC52}" type="presParOf" srcId="{A91A132E-71DD-4AEF-BFAA-171006D6C231}" destId="{C699677A-9674-4112-96EC-F6991BFE5E6E}" srcOrd="1" destOrd="0" presId="urn:microsoft.com/office/officeart/2005/8/layout/hierarchy2"/>
    <dgm:cxn modelId="{BA210360-B20F-4D51-8762-8A8F93E7A121}" type="presParOf" srcId="{6AA375EA-2FEA-4B3C-815B-50C4C34059CE}" destId="{DED1AA3B-114D-4BEB-8FC7-0F36D09DBE48}" srcOrd="2" destOrd="0" presId="urn:microsoft.com/office/officeart/2005/8/layout/hierarchy2"/>
    <dgm:cxn modelId="{0AB80DA5-641B-4FE3-998A-6703701F7EE5}" type="presParOf" srcId="{DED1AA3B-114D-4BEB-8FC7-0F36D09DBE48}" destId="{2527F5F9-D9C3-478C-873E-1122D6689123}" srcOrd="0" destOrd="0" presId="urn:microsoft.com/office/officeart/2005/8/layout/hierarchy2"/>
    <dgm:cxn modelId="{64577ABC-D7AA-4D74-A8D6-41C6E10BED71}" type="presParOf" srcId="{6AA375EA-2FEA-4B3C-815B-50C4C34059CE}" destId="{291C8AB6-7A0C-48AC-A53D-2719FC03D03D}" srcOrd="3" destOrd="0" presId="urn:microsoft.com/office/officeart/2005/8/layout/hierarchy2"/>
    <dgm:cxn modelId="{49D07E5E-E0A0-4001-8C99-F4D86A52360D}" type="presParOf" srcId="{291C8AB6-7A0C-48AC-A53D-2719FC03D03D}" destId="{A81E5B43-62BB-4B97-9506-7C5C7F1CDEB0}" srcOrd="0" destOrd="0" presId="urn:microsoft.com/office/officeart/2005/8/layout/hierarchy2"/>
    <dgm:cxn modelId="{91491F15-F1B2-451C-A1CF-11F5F9E5558B}" type="presParOf" srcId="{291C8AB6-7A0C-48AC-A53D-2719FC03D03D}" destId="{7822C348-2A14-4E31-BD98-91C309394E07}" srcOrd="1" destOrd="0" presId="urn:microsoft.com/office/officeart/2005/8/layout/hierarchy2"/>
    <dgm:cxn modelId="{63ED6716-5A97-453F-B2F0-0C199ED4B3B8}" type="presParOf" srcId="{6AA375EA-2FEA-4B3C-815B-50C4C34059CE}" destId="{4582DF93-C8CF-45C4-91EC-2732DBC0BB7A}" srcOrd="4" destOrd="0" presId="urn:microsoft.com/office/officeart/2005/8/layout/hierarchy2"/>
    <dgm:cxn modelId="{C387879C-D5C2-479F-881B-67CE0064CC52}" type="presParOf" srcId="{4582DF93-C8CF-45C4-91EC-2732DBC0BB7A}" destId="{7F8AAF88-715E-4D7F-8C70-3A20AA6FB8DC}" srcOrd="0" destOrd="0" presId="urn:microsoft.com/office/officeart/2005/8/layout/hierarchy2"/>
    <dgm:cxn modelId="{416D0D3F-2C67-4065-A767-4FADAE9F2BA0}" type="presParOf" srcId="{6AA375EA-2FEA-4B3C-815B-50C4C34059CE}" destId="{B180AA96-341A-4D58-BCAD-34E82B45DD08}" srcOrd="5" destOrd="0" presId="urn:microsoft.com/office/officeart/2005/8/layout/hierarchy2"/>
    <dgm:cxn modelId="{61374CF8-06BF-492D-A83F-A95FA81E23C8}" type="presParOf" srcId="{B180AA96-341A-4D58-BCAD-34E82B45DD08}" destId="{4F426361-9978-405C-A0D5-8D1CF66F4EF2}" srcOrd="0" destOrd="0" presId="urn:microsoft.com/office/officeart/2005/8/layout/hierarchy2"/>
    <dgm:cxn modelId="{7A1865A5-8674-4D2C-9D5D-9E8CE4D5D284}" type="presParOf" srcId="{B180AA96-341A-4D58-BCAD-34E82B45DD08}" destId="{4EB0B7F9-A6A7-4E11-9852-621E406B30F5}" srcOrd="1" destOrd="0" presId="urn:microsoft.com/office/officeart/2005/8/layout/hierarchy2"/>
    <dgm:cxn modelId="{2F934DCF-77D1-4BE1-94DB-3B9631BD3AAF}" type="presParOf" srcId="{4EB0B7F9-A6A7-4E11-9852-621E406B30F5}" destId="{75F6D0F6-F0E4-46FA-88DA-F6BBC5E287D1}" srcOrd="0" destOrd="0" presId="urn:microsoft.com/office/officeart/2005/8/layout/hierarchy2"/>
    <dgm:cxn modelId="{2D946FCA-0FA1-4AC1-A0B1-1A981B66E33B}" type="presParOf" srcId="{75F6D0F6-F0E4-46FA-88DA-F6BBC5E287D1}" destId="{483F8A20-9B17-4DD6-9D4D-5DEB511A3813}" srcOrd="0" destOrd="0" presId="urn:microsoft.com/office/officeart/2005/8/layout/hierarchy2"/>
    <dgm:cxn modelId="{6DE83A69-A3A2-4A3E-AB1A-03D280577A6D}" type="presParOf" srcId="{4EB0B7F9-A6A7-4E11-9852-621E406B30F5}" destId="{F4FA656B-35C8-4A21-A2BB-BFB308CFBE7C}" srcOrd="1" destOrd="0" presId="urn:microsoft.com/office/officeart/2005/8/layout/hierarchy2"/>
    <dgm:cxn modelId="{1FCB4A3A-7EE0-4581-9A40-FF1C9047CB38}" type="presParOf" srcId="{F4FA656B-35C8-4A21-A2BB-BFB308CFBE7C}" destId="{6434EE2C-E13D-4A1B-BB8E-7D8B4D5714BC}" srcOrd="0" destOrd="0" presId="urn:microsoft.com/office/officeart/2005/8/layout/hierarchy2"/>
    <dgm:cxn modelId="{9DEDAE71-D2D0-499F-B3FB-084029DA6F30}" type="presParOf" srcId="{F4FA656B-35C8-4A21-A2BB-BFB308CFBE7C}" destId="{F565BC67-2E66-419E-9312-1726FA0A8CA2}" srcOrd="1" destOrd="0" presId="urn:microsoft.com/office/officeart/2005/8/layout/hierarchy2"/>
    <dgm:cxn modelId="{F6C50542-FD02-4121-BD5D-A046F0BF69EB}" type="presParOf" srcId="{6AA375EA-2FEA-4B3C-815B-50C4C34059CE}" destId="{47E2E6D2-D326-491B-9E17-6FFF532935F5}" srcOrd="6" destOrd="0" presId="urn:microsoft.com/office/officeart/2005/8/layout/hierarchy2"/>
    <dgm:cxn modelId="{37EAF438-089F-4C0D-A192-6962D52BA382}" type="presParOf" srcId="{47E2E6D2-D326-491B-9E17-6FFF532935F5}" destId="{FC896E07-CF28-42E6-AB0B-B8CF582506A4}" srcOrd="0" destOrd="0" presId="urn:microsoft.com/office/officeart/2005/8/layout/hierarchy2"/>
    <dgm:cxn modelId="{DF866487-6779-4300-B89D-C66CCC3FC031}" type="presParOf" srcId="{6AA375EA-2FEA-4B3C-815B-50C4C34059CE}" destId="{99D8454E-515C-4FB5-91E5-7AF1B00C2700}" srcOrd="7" destOrd="0" presId="urn:microsoft.com/office/officeart/2005/8/layout/hierarchy2"/>
    <dgm:cxn modelId="{513C34E2-E159-443D-A8D0-82653D09DDD2}" type="presParOf" srcId="{99D8454E-515C-4FB5-91E5-7AF1B00C2700}" destId="{71C2E3AE-5F0F-4222-BC84-BB71425EBD5E}" srcOrd="0" destOrd="0" presId="urn:microsoft.com/office/officeart/2005/8/layout/hierarchy2"/>
    <dgm:cxn modelId="{DDABB63C-16BB-4654-9E7A-68F223F7DB63}" type="presParOf" srcId="{99D8454E-515C-4FB5-91E5-7AF1B00C2700}" destId="{9A156EDC-0DA4-4177-A792-78CBB85FE3E4}" srcOrd="1" destOrd="0" presId="urn:microsoft.com/office/officeart/2005/8/layout/hierarchy2"/>
    <dgm:cxn modelId="{7C8F83E6-E281-49B1-894E-BD8D12A4854D}" type="presParOf" srcId="{6AA375EA-2FEA-4B3C-815B-50C4C34059CE}" destId="{0E016421-1A48-4DEE-AA11-569B5EFF46C0}" srcOrd="8" destOrd="0" presId="urn:microsoft.com/office/officeart/2005/8/layout/hierarchy2"/>
    <dgm:cxn modelId="{6431BB82-80A5-4864-BF1A-6031938D3290}" type="presParOf" srcId="{0E016421-1A48-4DEE-AA11-569B5EFF46C0}" destId="{5CD9D06B-686F-4932-B5DD-9AD65AFC341C}" srcOrd="0" destOrd="0" presId="urn:microsoft.com/office/officeart/2005/8/layout/hierarchy2"/>
    <dgm:cxn modelId="{C508EE08-1A88-450C-92B3-C663464BF6C1}" type="presParOf" srcId="{6AA375EA-2FEA-4B3C-815B-50C4C34059CE}" destId="{A311EFA4-BF4B-43F2-B726-0B56E6120D16}" srcOrd="9" destOrd="0" presId="urn:microsoft.com/office/officeart/2005/8/layout/hierarchy2"/>
    <dgm:cxn modelId="{C66E407E-4415-4591-B240-B96831F50143}" type="presParOf" srcId="{A311EFA4-BF4B-43F2-B726-0B56E6120D16}" destId="{FBC3DAB2-3288-4B95-A81B-8F52F07E3B2E}" srcOrd="0" destOrd="0" presId="urn:microsoft.com/office/officeart/2005/8/layout/hierarchy2"/>
    <dgm:cxn modelId="{6843D2E6-3F2D-4CF4-921C-44144CC3CEBB}" type="presParOf" srcId="{A311EFA4-BF4B-43F2-B726-0B56E6120D16}" destId="{1D959549-664B-4E74-904F-442AFD9511E5}" srcOrd="1" destOrd="0" presId="urn:microsoft.com/office/officeart/2005/8/layout/hierarchy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C0B8E-9615-466C-9FC4-B52F963CA7B9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316793-2A10-4B87-9F71-DD7FBAC37477}">
      <dgm:prSet phldrT="[Текст]"/>
      <dgm:spPr/>
      <dgm:t>
        <a:bodyPr/>
        <a:lstStyle/>
        <a:p>
          <a:r>
            <a:rPr lang="ru-RU" dirty="0" smtClean="0"/>
            <a:t>ЭОП</a:t>
          </a:r>
          <a:endParaRPr lang="ru-RU" dirty="0"/>
        </a:p>
      </dgm:t>
    </dgm:pt>
    <dgm:pt modelId="{EA90BCBB-DD92-48A8-A717-8C1C311E25C8}" type="parTrans" cxnId="{AAE056A3-F06E-473A-A89D-3721CEF4FA36}">
      <dgm:prSet/>
      <dgm:spPr/>
      <dgm:t>
        <a:bodyPr/>
        <a:lstStyle/>
        <a:p>
          <a:endParaRPr lang="ru-RU"/>
        </a:p>
      </dgm:t>
    </dgm:pt>
    <dgm:pt modelId="{435D78FE-D0AC-4830-BE4D-D93BEC17932D}" type="sibTrans" cxnId="{AAE056A3-F06E-473A-A89D-3721CEF4FA36}">
      <dgm:prSet/>
      <dgm:spPr/>
      <dgm:t>
        <a:bodyPr/>
        <a:lstStyle/>
        <a:p>
          <a:endParaRPr lang="ru-RU"/>
        </a:p>
      </dgm:t>
    </dgm:pt>
    <dgm:pt modelId="{69432454-13E7-464B-AC91-A15C00C56B8F}">
      <dgm:prSet phldrT="[Текст]"/>
      <dgm:spPr/>
      <dgm:t>
        <a:bodyPr/>
        <a:lstStyle/>
        <a:p>
          <a:r>
            <a:rPr lang="ru-RU" dirty="0" smtClean="0"/>
            <a:t>МТБ</a:t>
          </a:r>
          <a:endParaRPr lang="ru-RU" dirty="0"/>
        </a:p>
      </dgm:t>
    </dgm:pt>
    <dgm:pt modelId="{2D77D700-A6F1-49A2-9569-7546CAD2EE9A}" type="parTrans" cxnId="{25E37C09-B16D-474B-A78B-F8E22ED806C9}">
      <dgm:prSet/>
      <dgm:spPr/>
      <dgm:t>
        <a:bodyPr/>
        <a:lstStyle/>
        <a:p>
          <a:endParaRPr lang="ru-RU"/>
        </a:p>
      </dgm:t>
    </dgm:pt>
    <dgm:pt modelId="{68C73270-775B-4F38-BB2F-1670E5E74ABD}" type="sibTrans" cxnId="{25E37C09-B16D-474B-A78B-F8E22ED806C9}">
      <dgm:prSet/>
      <dgm:spPr/>
      <dgm:t>
        <a:bodyPr/>
        <a:lstStyle/>
        <a:p>
          <a:endParaRPr lang="ru-RU"/>
        </a:p>
      </dgm:t>
    </dgm:pt>
    <dgm:pt modelId="{A45ACD56-7CE1-4BF4-91F8-D7BB9D7F24D8}">
      <dgm:prSet phldrT="[Текст]"/>
      <dgm:spPr/>
      <dgm:t>
        <a:bodyPr/>
        <a:lstStyle/>
        <a:p>
          <a:r>
            <a:rPr lang="ru-RU" dirty="0" smtClean="0"/>
            <a:t>УП ОУ</a:t>
          </a:r>
          <a:endParaRPr lang="ru-RU" dirty="0"/>
        </a:p>
      </dgm:t>
    </dgm:pt>
    <dgm:pt modelId="{3F6DAC00-C453-4DCA-8D6B-D59DBBD8BCCF}" type="parTrans" cxnId="{96E7876B-F8BE-4220-9A62-0987E5BE2144}">
      <dgm:prSet/>
      <dgm:spPr/>
      <dgm:t>
        <a:bodyPr/>
        <a:lstStyle/>
        <a:p>
          <a:endParaRPr lang="ru-RU"/>
        </a:p>
      </dgm:t>
    </dgm:pt>
    <dgm:pt modelId="{84C73BEC-F44A-4894-B0C9-EF2A772F826E}" type="sibTrans" cxnId="{96E7876B-F8BE-4220-9A62-0987E5BE2144}">
      <dgm:prSet/>
      <dgm:spPr/>
      <dgm:t>
        <a:bodyPr/>
        <a:lstStyle/>
        <a:p>
          <a:endParaRPr lang="ru-RU"/>
        </a:p>
      </dgm:t>
    </dgm:pt>
    <dgm:pt modelId="{C14F51EE-B356-41CE-B15E-A7CD526CFD91}">
      <dgm:prSet phldrT="[Текст]"/>
      <dgm:spPr/>
      <dgm:t>
        <a:bodyPr/>
        <a:lstStyle/>
        <a:p>
          <a:r>
            <a:rPr lang="ru-RU" dirty="0" smtClean="0"/>
            <a:t>ООП  ( НО, ОО, СО)</a:t>
          </a:r>
          <a:endParaRPr lang="ru-RU" dirty="0"/>
        </a:p>
      </dgm:t>
    </dgm:pt>
    <dgm:pt modelId="{96765255-460E-4A49-B57A-85F477D6FD29}" type="parTrans" cxnId="{EEF017DB-8707-498D-A855-ABB63FE095B1}">
      <dgm:prSet/>
      <dgm:spPr/>
      <dgm:t>
        <a:bodyPr/>
        <a:lstStyle/>
        <a:p>
          <a:endParaRPr lang="ru-RU"/>
        </a:p>
      </dgm:t>
    </dgm:pt>
    <dgm:pt modelId="{E8885886-D47B-44C3-BEA9-06EF7D17402D}" type="sibTrans" cxnId="{EEF017DB-8707-498D-A855-ABB63FE095B1}">
      <dgm:prSet/>
      <dgm:spPr/>
      <dgm:t>
        <a:bodyPr/>
        <a:lstStyle/>
        <a:p>
          <a:endParaRPr lang="ru-RU"/>
        </a:p>
      </dgm:t>
    </dgm:pt>
    <dgm:pt modelId="{5EBA29F5-847E-4BC5-A4EB-D9C54CAAAEC6}">
      <dgm:prSet phldrT="[Текст]"/>
      <dgm:spPr/>
      <dgm:t>
        <a:bodyPr/>
        <a:lstStyle/>
        <a:p>
          <a:r>
            <a:rPr lang="ru-RU" dirty="0" smtClean="0"/>
            <a:t>УУП</a:t>
          </a:r>
          <a:endParaRPr lang="ru-RU" dirty="0"/>
        </a:p>
      </dgm:t>
    </dgm:pt>
    <dgm:pt modelId="{B8732A01-4A26-4DB9-9CA7-E4F57D87DEF9}" type="parTrans" cxnId="{19E36308-A261-42E8-BDE3-8303E60E27BB}">
      <dgm:prSet/>
      <dgm:spPr/>
      <dgm:t>
        <a:bodyPr/>
        <a:lstStyle/>
        <a:p>
          <a:endParaRPr lang="ru-RU"/>
        </a:p>
      </dgm:t>
    </dgm:pt>
    <dgm:pt modelId="{EB359CA7-E347-4380-ABA7-888C29861CEF}" type="sibTrans" cxnId="{19E36308-A261-42E8-BDE3-8303E60E27BB}">
      <dgm:prSet/>
      <dgm:spPr/>
      <dgm:t>
        <a:bodyPr/>
        <a:lstStyle/>
        <a:p>
          <a:endParaRPr lang="ru-RU"/>
        </a:p>
      </dgm:t>
    </dgm:pt>
    <dgm:pt modelId="{638A8B5A-6174-4849-99C4-9759809CB2F5}">
      <dgm:prSet phldrT="[Текст]"/>
      <dgm:spPr/>
      <dgm:t>
        <a:bodyPr/>
        <a:lstStyle/>
        <a:p>
          <a:r>
            <a:rPr lang="ru-RU" dirty="0" smtClean="0"/>
            <a:t>УК , ЛК </a:t>
          </a:r>
          <a:endParaRPr lang="ru-RU" dirty="0"/>
        </a:p>
      </dgm:t>
    </dgm:pt>
    <dgm:pt modelId="{A783BEEF-AEE7-4037-B6D7-87E7C0011F0D}" type="parTrans" cxnId="{E0877636-7752-4B00-B085-30BFE1D9318E}">
      <dgm:prSet/>
      <dgm:spPr/>
      <dgm:t>
        <a:bodyPr/>
        <a:lstStyle/>
        <a:p>
          <a:endParaRPr lang="ru-RU"/>
        </a:p>
      </dgm:t>
    </dgm:pt>
    <dgm:pt modelId="{8D268EFB-15B1-4F13-8964-14F84BE95257}" type="sibTrans" cxnId="{E0877636-7752-4B00-B085-30BFE1D9318E}">
      <dgm:prSet/>
      <dgm:spPr/>
      <dgm:t>
        <a:bodyPr/>
        <a:lstStyle/>
        <a:p>
          <a:endParaRPr lang="ru-RU"/>
        </a:p>
      </dgm:t>
    </dgm:pt>
    <dgm:pt modelId="{8BA8CEFF-A892-4EC2-BDC8-DEA94C23B4E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84223B6-3664-4B02-B7A4-2DD27B03B3F4}" type="parTrans" cxnId="{56D39176-967E-44AB-9294-528DF33AFF5A}">
      <dgm:prSet/>
      <dgm:spPr/>
      <dgm:t>
        <a:bodyPr/>
        <a:lstStyle/>
        <a:p>
          <a:endParaRPr lang="ru-RU"/>
        </a:p>
      </dgm:t>
    </dgm:pt>
    <dgm:pt modelId="{BC5C3D6D-CB19-4294-808A-262ECF893464}" type="sibTrans" cxnId="{56D39176-967E-44AB-9294-528DF33AFF5A}">
      <dgm:prSet/>
      <dgm:spPr/>
      <dgm:t>
        <a:bodyPr/>
        <a:lstStyle/>
        <a:p>
          <a:endParaRPr lang="ru-RU"/>
        </a:p>
      </dgm:t>
    </dgm:pt>
    <dgm:pt modelId="{980220B0-36DE-462C-B335-3BE24B4D709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B79A472-2876-4A3C-9C9E-1B8DB9C63E07}" type="parTrans" cxnId="{4C823AC3-922E-41BB-9776-FABDBD09D45D}">
      <dgm:prSet/>
      <dgm:spPr/>
      <dgm:t>
        <a:bodyPr/>
        <a:lstStyle/>
        <a:p>
          <a:endParaRPr lang="ru-RU"/>
        </a:p>
      </dgm:t>
    </dgm:pt>
    <dgm:pt modelId="{A9D3EEB8-33EC-4700-960C-44B8FAF4DDBA}" type="sibTrans" cxnId="{4C823AC3-922E-41BB-9776-FABDBD09D45D}">
      <dgm:prSet/>
      <dgm:spPr/>
      <dgm:t>
        <a:bodyPr/>
        <a:lstStyle/>
        <a:p>
          <a:endParaRPr lang="ru-RU"/>
        </a:p>
      </dgm:t>
    </dgm:pt>
    <dgm:pt modelId="{3929A1D5-CC57-4551-8336-270D231BA22D}">
      <dgm:prSet/>
      <dgm:spPr/>
      <dgm:t>
        <a:bodyPr/>
        <a:lstStyle/>
        <a:p>
          <a:endParaRPr lang="ru-RU"/>
        </a:p>
      </dgm:t>
    </dgm:pt>
    <dgm:pt modelId="{07F4D2DC-B770-48E9-90A1-84802DC61509}" type="parTrans" cxnId="{E81B1C8E-CF4F-4084-A6C9-8DF01FCB05BA}">
      <dgm:prSet/>
      <dgm:spPr/>
      <dgm:t>
        <a:bodyPr/>
        <a:lstStyle/>
        <a:p>
          <a:endParaRPr lang="ru-RU"/>
        </a:p>
      </dgm:t>
    </dgm:pt>
    <dgm:pt modelId="{27E8D063-EC24-4DCA-9FCC-9D62BFA4C149}" type="sibTrans" cxnId="{E81B1C8E-CF4F-4084-A6C9-8DF01FCB05BA}">
      <dgm:prSet/>
      <dgm:spPr/>
      <dgm:t>
        <a:bodyPr/>
        <a:lstStyle/>
        <a:p>
          <a:endParaRPr lang="ru-RU"/>
        </a:p>
      </dgm:t>
    </dgm:pt>
    <dgm:pt modelId="{CD80C2E2-6DD1-4D0D-9C7A-6DE0C0668DC7}">
      <dgm:prSet/>
      <dgm:spPr/>
      <dgm:t>
        <a:bodyPr/>
        <a:lstStyle/>
        <a:p>
          <a:r>
            <a:rPr lang="ru-RU" dirty="0" smtClean="0"/>
            <a:t>КЭП</a:t>
          </a:r>
          <a:endParaRPr lang="ru-RU" dirty="0"/>
        </a:p>
      </dgm:t>
    </dgm:pt>
    <dgm:pt modelId="{B07FC6C0-CD75-4C62-B154-EBBE8292D7B4}" type="parTrans" cxnId="{ED0C2F02-C87B-446B-933E-3AA09B3F1F3A}">
      <dgm:prSet/>
      <dgm:spPr/>
      <dgm:t>
        <a:bodyPr/>
        <a:lstStyle/>
        <a:p>
          <a:endParaRPr lang="ru-RU"/>
        </a:p>
      </dgm:t>
    </dgm:pt>
    <dgm:pt modelId="{1E8CAE42-709A-467C-9A90-52A25BE4F10F}" type="sibTrans" cxnId="{ED0C2F02-C87B-446B-933E-3AA09B3F1F3A}">
      <dgm:prSet/>
      <dgm:spPr/>
      <dgm:t>
        <a:bodyPr/>
        <a:lstStyle/>
        <a:p>
          <a:endParaRPr lang="ru-RU"/>
        </a:p>
      </dgm:t>
    </dgm:pt>
    <dgm:pt modelId="{F283A056-F937-41E9-BC42-65F4806146F1}" type="pres">
      <dgm:prSet presAssocID="{6DEC0B8E-9615-466C-9FC4-B52F963CA7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44AA83-CC43-41B1-AD4B-342A5CBD78E2}" type="pres">
      <dgm:prSet presAssocID="{53316793-2A10-4B87-9F71-DD7FBAC37477}" presName="root1" presStyleCnt="0"/>
      <dgm:spPr/>
    </dgm:pt>
    <dgm:pt modelId="{302AE7C5-7E25-44FC-8EF7-5F53DFC5D690}" type="pres">
      <dgm:prSet presAssocID="{53316793-2A10-4B87-9F71-DD7FBAC37477}" presName="LevelOneTextNode" presStyleLbl="node0" presStyleIdx="0" presStyleCnt="1" custLinFactNeighborX="-56295" custLinFactNeighborY="-19768">
        <dgm:presLayoutVars>
          <dgm:chPref val="3"/>
        </dgm:presLayoutVars>
      </dgm:prSet>
      <dgm:spPr/>
    </dgm:pt>
    <dgm:pt modelId="{6AA375EA-2FEA-4B3C-815B-50C4C34059CE}" type="pres">
      <dgm:prSet presAssocID="{53316793-2A10-4B87-9F71-DD7FBAC37477}" presName="level2hierChild" presStyleCnt="0"/>
      <dgm:spPr/>
    </dgm:pt>
    <dgm:pt modelId="{D1B1D4B4-7A72-48B1-9455-26B884201FAB}" type="pres">
      <dgm:prSet presAssocID="{2D77D700-A6F1-49A2-9569-7546CAD2EE9A}" presName="conn2-1" presStyleLbl="parChTrans1D2" presStyleIdx="0" presStyleCnt="5"/>
      <dgm:spPr/>
    </dgm:pt>
    <dgm:pt modelId="{A8EB31D3-17EB-48DB-8103-0560D9023F31}" type="pres">
      <dgm:prSet presAssocID="{2D77D700-A6F1-49A2-9569-7546CAD2EE9A}" presName="connTx" presStyleLbl="parChTrans1D2" presStyleIdx="0" presStyleCnt="5"/>
      <dgm:spPr/>
    </dgm:pt>
    <dgm:pt modelId="{D17B36A0-A8BF-4EC1-B8FE-C4555E2D8663}" type="pres">
      <dgm:prSet presAssocID="{69432454-13E7-464B-AC91-A15C00C56B8F}" presName="root2" presStyleCnt="0"/>
      <dgm:spPr/>
    </dgm:pt>
    <dgm:pt modelId="{400A1984-B2CD-44B8-9D89-3F1FABDD3797}" type="pres">
      <dgm:prSet presAssocID="{69432454-13E7-464B-AC91-A15C00C56B8F}" presName="LevelTwoTextNode" presStyleLbl="node2" presStyleIdx="0" presStyleCnt="5" custLinFactNeighborX="-31146" custLinFactNeighborY="-11359">
        <dgm:presLayoutVars>
          <dgm:chPref val="3"/>
        </dgm:presLayoutVars>
      </dgm:prSet>
      <dgm:spPr/>
    </dgm:pt>
    <dgm:pt modelId="{0B202E93-5693-488C-B60C-F491333A1173}" type="pres">
      <dgm:prSet presAssocID="{69432454-13E7-464B-AC91-A15C00C56B8F}" presName="level3hierChild" presStyleCnt="0"/>
      <dgm:spPr/>
    </dgm:pt>
    <dgm:pt modelId="{90F00793-55C3-469B-ADCC-B985F5898C26}" type="pres">
      <dgm:prSet presAssocID="{F84223B6-3664-4B02-B7A4-2DD27B03B3F4}" presName="conn2-1" presStyleLbl="parChTrans1D3" presStyleIdx="0" presStyleCnt="4"/>
      <dgm:spPr/>
    </dgm:pt>
    <dgm:pt modelId="{9F3ABF7A-5573-452C-AD41-D19D1D60A275}" type="pres">
      <dgm:prSet presAssocID="{F84223B6-3664-4B02-B7A4-2DD27B03B3F4}" presName="connTx" presStyleLbl="parChTrans1D3" presStyleIdx="0" presStyleCnt="4"/>
      <dgm:spPr/>
    </dgm:pt>
    <dgm:pt modelId="{A91A132E-71DD-4AEF-BFAA-171006D6C231}" type="pres">
      <dgm:prSet presAssocID="{8BA8CEFF-A892-4EC2-BDC8-DEA94C23B4E6}" presName="root2" presStyleCnt="0"/>
      <dgm:spPr/>
    </dgm:pt>
    <dgm:pt modelId="{2BD75E8B-6823-4D0C-8F5E-75674512CB32}" type="pres">
      <dgm:prSet presAssocID="{8BA8CEFF-A892-4EC2-BDC8-DEA94C23B4E6}" presName="LevelTwoTextNode" presStyleLbl="node3" presStyleIdx="0" presStyleCnt="4" custScaleX="115859" custScaleY="204813" custLinFactNeighborX="11960" custLinFactNeighborY="-288">
        <dgm:presLayoutVars>
          <dgm:chPref val="3"/>
        </dgm:presLayoutVars>
      </dgm:prSet>
      <dgm:spPr/>
    </dgm:pt>
    <dgm:pt modelId="{C699677A-9674-4112-96EC-F6991BFE5E6E}" type="pres">
      <dgm:prSet presAssocID="{8BA8CEFF-A892-4EC2-BDC8-DEA94C23B4E6}" presName="level3hierChild" presStyleCnt="0"/>
      <dgm:spPr/>
    </dgm:pt>
    <dgm:pt modelId="{DED1AA3B-114D-4BEB-8FC7-0F36D09DBE48}" type="pres">
      <dgm:prSet presAssocID="{3F6DAC00-C453-4DCA-8D6B-D59DBBD8BCCF}" presName="conn2-1" presStyleLbl="parChTrans1D2" presStyleIdx="1" presStyleCnt="5"/>
      <dgm:spPr/>
    </dgm:pt>
    <dgm:pt modelId="{2527F5F9-D9C3-478C-873E-1122D6689123}" type="pres">
      <dgm:prSet presAssocID="{3F6DAC00-C453-4DCA-8D6B-D59DBBD8BCCF}" presName="connTx" presStyleLbl="parChTrans1D2" presStyleIdx="1" presStyleCnt="5"/>
      <dgm:spPr/>
    </dgm:pt>
    <dgm:pt modelId="{291C8AB6-7A0C-48AC-A53D-2719FC03D03D}" type="pres">
      <dgm:prSet presAssocID="{A45ACD56-7CE1-4BF4-91F8-D7BB9D7F24D8}" presName="root2" presStyleCnt="0"/>
      <dgm:spPr/>
    </dgm:pt>
    <dgm:pt modelId="{A81E5B43-62BB-4B97-9506-7C5C7F1CDEB0}" type="pres">
      <dgm:prSet presAssocID="{A45ACD56-7CE1-4BF4-91F8-D7BB9D7F24D8}" presName="LevelTwoTextNode" presStyleLbl="node2" presStyleIdx="1" presStyleCnt="5" custLinFactNeighborX="-31146" custLinFactNeighborY="-10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2C348-2A14-4E31-BD98-91C309394E07}" type="pres">
      <dgm:prSet presAssocID="{A45ACD56-7CE1-4BF4-91F8-D7BB9D7F24D8}" presName="level3hierChild" presStyleCnt="0"/>
      <dgm:spPr/>
    </dgm:pt>
    <dgm:pt modelId="{4582DF93-C8CF-45C4-91EC-2732DBC0BB7A}" type="pres">
      <dgm:prSet presAssocID="{96765255-460E-4A49-B57A-85F477D6FD29}" presName="conn2-1" presStyleLbl="parChTrans1D2" presStyleIdx="2" presStyleCnt="5"/>
      <dgm:spPr/>
    </dgm:pt>
    <dgm:pt modelId="{7F8AAF88-715E-4D7F-8C70-3A20AA6FB8DC}" type="pres">
      <dgm:prSet presAssocID="{96765255-460E-4A49-B57A-85F477D6FD29}" presName="connTx" presStyleLbl="parChTrans1D2" presStyleIdx="2" presStyleCnt="5"/>
      <dgm:spPr/>
    </dgm:pt>
    <dgm:pt modelId="{B180AA96-341A-4D58-BCAD-34E82B45DD08}" type="pres">
      <dgm:prSet presAssocID="{C14F51EE-B356-41CE-B15E-A7CD526CFD91}" presName="root2" presStyleCnt="0"/>
      <dgm:spPr/>
    </dgm:pt>
    <dgm:pt modelId="{4F426361-9978-405C-A0D5-8D1CF66F4EF2}" type="pres">
      <dgm:prSet presAssocID="{C14F51EE-B356-41CE-B15E-A7CD526CFD91}" presName="LevelTwoTextNode" presStyleLbl="node2" presStyleIdx="2" presStyleCnt="5" custLinFactNeighborX="-31146" custLinFactNeighborY="-17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0B7F9-A6A7-4E11-9852-621E406B30F5}" type="pres">
      <dgm:prSet presAssocID="{C14F51EE-B356-41CE-B15E-A7CD526CFD91}" presName="level3hierChild" presStyleCnt="0"/>
      <dgm:spPr/>
    </dgm:pt>
    <dgm:pt modelId="{75F6D0F6-F0E4-46FA-88DA-F6BBC5E287D1}" type="pres">
      <dgm:prSet presAssocID="{BB79A472-2876-4A3C-9C9E-1B8DB9C63E07}" presName="conn2-1" presStyleLbl="parChTrans1D3" presStyleIdx="1" presStyleCnt="4"/>
      <dgm:spPr/>
    </dgm:pt>
    <dgm:pt modelId="{483F8A20-9B17-4DD6-9D4D-5DEB511A3813}" type="pres">
      <dgm:prSet presAssocID="{BB79A472-2876-4A3C-9C9E-1B8DB9C63E07}" presName="connTx" presStyleLbl="parChTrans1D3" presStyleIdx="1" presStyleCnt="4"/>
      <dgm:spPr/>
    </dgm:pt>
    <dgm:pt modelId="{F4FA656B-35C8-4A21-A2BB-BFB308CFBE7C}" type="pres">
      <dgm:prSet presAssocID="{980220B0-36DE-462C-B335-3BE24B4D709C}" presName="root2" presStyleCnt="0"/>
      <dgm:spPr/>
    </dgm:pt>
    <dgm:pt modelId="{6434EE2C-E13D-4A1B-BB8E-7D8B4D5714BC}" type="pres">
      <dgm:prSet presAssocID="{980220B0-36DE-462C-B335-3BE24B4D709C}" presName="LevelTwoTextNode" presStyleLbl="node3" presStyleIdx="1" presStyleCnt="4" custScaleX="125234" custScaleY="229251" custLinFactNeighborX="16116" custLinFactNeighborY="-12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5BC67-2E66-419E-9312-1726FA0A8CA2}" type="pres">
      <dgm:prSet presAssocID="{980220B0-36DE-462C-B335-3BE24B4D709C}" presName="level3hierChild" presStyleCnt="0"/>
      <dgm:spPr/>
    </dgm:pt>
    <dgm:pt modelId="{47E2E6D2-D326-491B-9E17-6FFF532935F5}" type="pres">
      <dgm:prSet presAssocID="{B8732A01-4A26-4DB9-9CA7-E4F57D87DEF9}" presName="conn2-1" presStyleLbl="parChTrans1D2" presStyleIdx="3" presStyleCnt="5"/>
      <dgm:spPr/>
    </dgm:pt>
    <dgm:pt modelId="{FC896E07-CF28-42E6-AB0B-B8CF582506A4}" type="pres">
      <dgm:prSet presAssocID="{B8732A01-4A26-4DB9-9CA7-E4F57D87DEF9}" presName="connTx" presStyleLbl="parChTrans1D2" presStyleIdx="3" presStyleCnt="5"/>
      <dgm:spPr/>
    </dgm:pt>
    <dgm:pt modelId="{99D8454E-515C-4FB5-91E5-7AF1B00C2700}" type="pres">
      <dgm:prSet presAssocID="{5EBA29F5-847E-4BC5-A4EB-D9C54CAAAEC6}" presName="root2" presStyleCnt="0"/>
      <dgm:spPr/>
    </dgm:pt>
    <dgm:pt modelId="{71C2E3AE-5F0F-4222-BC84-BB71425EBD5E}" type="pres">
      <dgm:prSet presAssocID="{5EBA29F5-847E-4BC5-A4EB-D9C54CAAAEC6}" presName="LevelTwoTextNode" presStyleLbl="node2" presStyleIdx="3" presStyleCnt="5" custLinFactNeighborX="-27003" custLinFactNeighborY="-16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56EDC-0DA4-4177-A792-78CBB85FE3E4}" type="pres">
      <dgm:prSet presAssocID="{5EBA29F5-847E-4BC5-A4EB-D9C54CAAAEC6}" presName="level3hierChild" presStyleCnt="0"/>
      <dgm:spPr/>
    </dgm:pt>
    <dgm:pt modelId="{33241598-1B1C-4206-AB48-69B7AC3EDC1F}" type="pres">
      <dgm:prSet presAssocID="{07F4D2DC-B770-48E9-90A1-84802DC61509}" presName="conn2-1" presStyleLbl="parChTrans1D3" presStyleIdx="2" presStyleCnt="4"/>
      <dgm:spPr/>
    </dgm:pt>
    <dgm:pt modelId="{D933381A-9736-4293-B99E-72270DB0C271}" type="pres">
      <dgm:prSet presAssocID="{07F4D2DC-B770-48E9-90A1-84802DC61509}" presName="connTx" presStyleLbl="parChTrans1D3" presStyleIdx="2" presStyleCnt="4"/>
      <dgm:spPr/>
    </dgm:pt>
    <dgm:pt modelId="{214C5947-A1FF-4396-917C-72EB7AF506FE}" type="pres">
      <dgm:prSet presAssocID="{3929A1D5-CC57-4551-8336-270D231BA22D}" presName="root2" presStyleCnt="0"/>
      <dgm:spPr/>
    </dgm:pt>
    <dgm:pt modelId="{D3A67D53-842C-426B-9D28-9F52147B283C}" type="pres">
      <dgm:prSet presAssocID="{3929A1D5-CC57-4551-8336-270D231BA22D}" presName="LevelTwoTextNode" presStyleLbl="node3" presStyleIdx="2" presStyleCnt="4">
        <dgm:presLayoutVars>
          <dgm:chPref val="3"/>
        </dgm:presLayoutVars>
      </dgm:prSet>
      <dgm:spPr/>
    </dgm:pt>
    <dgm:pt modelId="{7DF1E723-9519-4AFA-ACF9-68AF8F9F0302}" type="pres">
      <dgm:prSet presAssocID="{3929A1D5-CC57-4551-8336-270D231BA22D}" presName="level3hierChild" presStyleCnt="0"/>
      <dgm:spPr/>
    </dgm:pt>
    <dgm:pt modelId="{0E016421-1A48-4DEE-AA11-569B5EFF46C0}" type="pres">
      <dgm:prSet presAssocID="{A783BEEF-AEE7-4037-B6D7-87E7C0011F0D}" presName="conn2-1" presStyleLbl="parChTrans1D2" presStyleIdx="4" presStyleCnt="5"/>
      <dgm:spPr/>
    </dgm:pt>
    <dgm:pt modelId="{5CD9D06B-686F-4932-B5DD-9AD65AFC341C}" type="pres">
      <dgm:prSet presAssocID="{A783BEEF-AEE7-4037-B6D7-87E7C0011F0D}" presName="connTx" presStyleLbl="parChTrans1D2" presStyleIdx="4" presStyleCnt="5"/>
      <dgm:spPr/>
    </dgm:pt>
    <dgm:pt modelId="{A311EFA4-BF4B-43F2-B726-0B56E6120D16}" type="pres">
      <dgm:prSet presAssocID="{638A8B5A-6174-4849-99C4-9759809CB2F5}" presName="root2" presStyleCnt="0"/>
      <dgm:spPr/>
    </dgm:pt>
    <dgm:pt modelId="{FBC3DAB2-3288-4B95-A81B-8F52F07E3B2E}" type="pres">
      <dgm:prSet presAssocID="{638A8B5A-6174-4849-99C4-9759809CB2F5}" presName="LevelTwoTextNode" presStyleLbl="node2" presStyleIdx="4" presStyleCnt="5" custLinFactNeighborX="-27003" custLinFactNeighborY="-15622">
        <dgm:presLayoutVars>
          <dgm:chPref val="3"/>
        </dgm:presLayoutVars>
      </dgm:prSet>
      <dgm:spPr/>
    </dgm:pt>
    <dgm:pt modelId="{1D959549-664B-4E74-904F-442AFD9511E5}" type="pres">
      <dgm:prSet presAssocID="{638A8B5A-6174-4849-99C4-9759809CB2F5}" presName="level3hierChild" presStyleCnt="0"/>
      <dgm:spPr/>
    </dgm:pt>
    <dgm:pt modelId="{493F772B-0E41-4F7F-912D-D070E06E4A94}" type="pres">
      <dgm:prSet presAssocID="{B07FC6C0-CD75-4C62-B154-EBBE8292D7B4}" presName="conn2-1" presStyleLbl="parChTrans1D3" presStyleIdx="3" presStyleCnt="4"/>
      <dgm:spPr/>
    </dgm:pt>
    <dgm:pt modelId="{D135CA9C-38BA-4E8D-B303-30E0AE9A001E}" type="pres">
      <dgm:prSet presAssocID="{B07FC6C0-CD75-4C62-B154-EBBE8292D7B4}" presName="connTx" presStyleLbl="parChTrans1D3" presStyleIdx="3" presStyleCnt="4"/>
      <dgm:spPr/>
    </dgm:pt>
    <dgm:pt modelId="{DD8BB93D-BF4E-4F45-B14C-E945D713A551}" type="pres">
      <dgm:prSet presAssocID="{CD80C2E2-6DD1-4D0D-9C7A-6DE0C0668DC7}" presName="root2" presStyleCnt="0"/>
      <dgm:spPr/>
    </dgm:pt>
    <dgm:pt modelId="{AB56DB5E-2228-46AA-88BF-1872F0B48E66}" type="pres">
      <dgm:prSet presAssocID="{CD80C2E2-6DD1-4D0D-9C7A-6DE0C0668DC7}" presName="LevelTwoTextNode" presStyleLbl="node3" presStyleIdx="3" presStyleCnt="4" custLinFactY="-11021" custLinFactNeighborX="-165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37A8FD-20E0-43E4-8705-F537618AE2F0}" type="pres">
      <dgm:prSet presAssocID="{CD80C2E2-6DD1-4D0D-9C7A-6DE0C0668DC7}" presName="level3hierChild" presStyleCnt="0"/>
      <dgm:spPr/>
    </dgm:pt>
  </dgm:ptLst>
  <dgm:cxnLst>
    <dgm:cxn modelId="{4C823AC3-922E-41BB-9776-FABDBD09D45D}" srcId="{C14F51EE-B356-41CE-B15E-A7CD526CFD91}" destId="{980220B0-36DE-462C-B335-3BE24B4D709C}" srcOrd="0" destOrd="0" parTransId="{BB79A472-2876-4A3C-9C9E-1B8DB9C63E07}" sibTransId="{A9D3EEB8-33EC-4700-960C-44B8FAF4DDBA}"/>
    <dgm:cxn modelId="{AD52EF75-38B1-413B-9D53-5E61664C0B04}" type="presOf" srcId="{5EBA29F5-847E-4BC5-A4EB-D9C54CAAAEC6}" destId="{71C2E3AE-5F0F-4222-BC84-BB71425EBD5E}" srcOrd="0" destOrd="0" presId="urn:microsoft.com/office/officeart/2005/8/layout/hierarchy2"/>
    <dgm:cxn modelId="{08829129-E163-40D0-8571-B561D6C6174E}" type="presOf" srcId="{2D77D700-A6F1-49A2-9569-7546CAD2EE9A}" destId="{A8EB31D3-17EB-48DB-8103-0560D9023F31}" srcOrd="1" destOrd="0" presId="urn:microsoft.com/office/officeart/2005/8/layout/hierarchy2"/>
    <dgm:cxn modelId="{D0251543-9483-4DA9-B86B-45F0D3A88BD0}" type="presOf" srcId="{A783BEEF-AEE7-4037-B6D7-87E7C0011F0D}" destId="{5CD9D06B-686F-4932-B5DD-9AD65AFC341C}" srcOrd="1" destOrd="0" presId="urn:microsoft.com/office/officeart/2005/8/layout/hierarchy2"/>
    <dgm:cxn modelId="{B7CA5C6C-9EB6-46B6-BF61-DB1F6EE08E4A}" type="presOf" srcId="{53316793-2A10-4B87-9F71-DD7FBAC37477}" destId="{302AE7C5-7E25-44FC-8EF7-5F53DFC5D690}" srcOrd="0" destOrd="0" presId="urn:microsoft.com/office/officeart/2005/8/layout/hierarchy2"/>
    <dgm:cxn modelId="{3CC01392-E5B5-44A0-8DB5-A7F9E538673F}" type="presOf" srcId="{F84223B6-3664-4B02-B7A4-2DD27B03B3F4}" destId="{9F3ABF7A-5573-452C-AD41-D19D1D60A275}" srcOrd="1" destOrd="0" presId="urn:microsoft.com/office/officeart/2005/8/layout/hierarchy2"/>
    <dgm:cxn modelId="{ED0C2F02-C87B-446B-933E-3AA09B3F1F3A}" srcId="{638A8B5A-6174-4849-99C4-9759809CB2F5}" destId="{CD80C2E2-6DD1-4D0D-9C7A-6DE0C0668DC7}" srcOrd="0" destOrd="0" parTransId="{B07FC6C0-CD75-4C62-B154-EBBE8292D7B4}" sibTransId="{1E8CAE42-709A-467C-9A90-52A25BE4F10F}"/>
    <dgm:cxn modelId="{C0AD3B73-5155-4BE1-A3E4-55C861D89F44}" type="presOf" srcId="{B07FC6C0-CD75-4C62-B154-EBBE8292D7B4}" destId="{D135CA9C-38BA-4E8D-B303-30E0AE9A001E}" srcOrd="1" destOrd="0" presId="urn:microsoft.com/office/officeart/2005/8/layout/hierarchy2"/>
    <dgm:cxn modelId="{D50A17D7-62EF-4F1D-ABC2-6451108B6905}" type="presOf" srcId="{A45ACD56-7CE1-4BF4-91F8-D7BB9D7F24D8}" destId="{A81E5B43-62BB-4B97-9506-7C5C7F1CDEB0}" srcOrd="0" destOrd="0" presId="urn:microsoft.com/office/officeart/2005/8/layout/hierarchy2"/>
    <dgm:cxn modelId="{AAE056A3-F06E-473A-A89D-3721CEF4FA36}" srcId="{6DEC0B8E-9615-466C-9FC4-B52F963CA7B9}" destId="{53316793-2A10-4B87-9F71-DD7FBAC37477}" srcOrd="0" destOrd="0" parTransId="{EA90BCBB-DD92-48A8-A717-8C1C311E25C8}" sibTransId="{435D78FE-D0AC-4830-BE4D-D93BEC17932D}"/>
    <dgm:cxn modelId="{DA8F44F2-619B-4261-9128-25EEA6FC3701}" type="presOf" srcId="{07F4D2DC-B770-48E9-90A1-84802DC61509}" destId="{33241598-1B1C-4206-AB48-69B7AC3EDC1F}" srcOrd="0" destOrd="0" presId="urn:microsoft.com/office/officeart/2005/8/layout/hierarchy2"/>
    <dgm:cxn modelId="{E0877636-7752-4B00-B085-30BFE1D9318E}" srcId="{53316793-2A10-4B87-9F71-DD7FBAC37477}" destId="{638A8B5A-6174-4849-99C4-9759809CB2F5}" srcOrd="4" destOrd="0" parTransId="{A783BEEF-AEE7-4037-B6D7-87E7C0011F0D}" sibTransId="{8D268EFB-15B1-4F13-8964-14F84BE95257}"/>
    <dgm:cxn modelId="{56D39176-967E-44AB-9294-528DF33AFF5A}" srcId="{69432454-13E7-464B-AC91-A15C00C56B8F}" destId="{8BA8CEFF-A892-4EC2-BDC8-DEA94C23B4E6}" srcOrd="0" destOrd="0" parTransId="{F84223B6-3664-4B02-B7A4-2DD27B03B3F4}" sibTransId="{BC5C3D6D-CB19-4294-808A-262ECF893464}"/>
    <dgm:cxn modelId="{AAF9F30F-E10D-4840-9F69-217B232F77C4}" type="presOf" srcId="{07F4D2DC-B770-48E9-90A1-84802DC61509}" destId="{D933381A-9736-4293-B99E-72270DB0C271}" srcOrd="1" destOrd="0" presId="urn:microsoft.com/office/officeart/2005/8/layout/hierarchy2"/>
    <dgm:cxn modelId="{3A650238-BE95-4249-8A9C-6B3D401960A9}" type="presOf" srcId="{B8732A01-4A26-4DB9-9CA7-E4F57D87DEF9}" destId="{47E2E6D2-D326-491B-9E17-6FFF532935F5}" srcOrd="0" destOrd="0" presId="urn:microsoft.com/office/officeart/2005/8/layout/hierarchy2"/>
    <dgm:cxn modelId="{4B371392-DF43-4CA2-92CF-1E8ADDA7FE87}" type="presOf" srcId="{A783BEEF-AEE7-4037-B6D7-87E7C0011F0D}" destId="{0E016421-1A48-4DEE-AA11-569B5EFF46C0}" srcOrd="0" destOrd="0" presId="urn:microsoft.com/office/officeart/2005/8/layout/hierarchy2"/>
    <dgm:cxn modelId="{C0F0DFFC-3FBB-4265-8AD7-AFD0556D0B61}" type="presOf" srcId="{980220B0-36DE-462C-B335-3BE24B4D709C}" destId="{6434EE2C-E13D-4A1B-BB8E-7D8B4D5714BC}" srcOrd="0" destOrd="0" presId="urn:microsoft.com/office/officeart/2005/8/layout/hierarchy2"/>
    <dgm:cxn modelId="{ABB27AF6-95C6-4290-B400-476960CEC8E0}" type="presOf" srcId="{3F6DAC00-C453-4DCA-8D6B-D59DBBD8BCCF}" destId="{2527F5F9-D9C3-478C-873E-1122D6689123}" srcOrd="1" destOrd="0" presId="urn:microsoft.com/office/officeart/2005/8/layout/hierarchy2"/>
    <dgm:cxn modelId="{D6D9EF23-1F06-4210-A4D9-9157DBA94DDE}" type="presOf" srcId="{BB79A472-2876-4A3C-9C9E-1B8DB9C63E07}" destId="{483F8A20-9B17-4DD6-9D4D-5DEB511A3813}" srcOrd="1" destOrd="0" presId="urn:microsoft.com/office/officeart/2005/8/layout/hierarchy2"/>
    <dgm:cxn modelId="{1F2CC5D6-11AC-489A-905A-D700871672D9}" type="presOf" srcId="{3F6DAC00-C453-4DCA-8D6B-D59DBBD8BCCF}" destId="{DED1AA3B-114D-4BEB-8FC7-0F36D09DBE48}" srcOrd="0" destOrd="0" presId="urn:microsoft.com/office/officeart/2005/8/layout/hierarchy2"/>
    <dgm:cxn modelId="{1779EE7C-9E66-45E6-9D31-3D53AA91E8EC}" type="presOf" srcId="{2D77D700-A6F1-49A2-9569-7546CAD2EE9A}" destId="{D1B1D4B4-7A72-48B1-9455-26B884201FAB}" srcOrd="0" destOrd="0" presId="urn:microsoft.com/office/officeart/2005/8/layout/hierarchy2"/>
    <dgm:cxn modelId="{25E37C09-B16D-474B-A78B-F8E22ED806C9}" srcId="{53316793-2A10-4B87-9F71-DD7FBAC37477}" destId="{69432454-13E7-464B-AC91-A15C00C56B8F}" srcOrd="0" destOrd="0" parTransId="{2D77D700-A6F1-49A2-9569-7546CAD2EE9A}" sibTransId="{68C73270-775B-4F38-BB2F-1670E5E74ABD}"/>
    <dgm:cxn modelId="{F51EDCA9-99CD-4DE9-B21C-A14B28B6E64D}" type="presOf" srcId="{8BA8CEFF-A892-4EC2-BDC8-DEA94C23B4E6}" destId="{2BD75E8B-6823-4D0C-8F5E-75674512CB32}" srcOrd="0" destOrd="0" presId="urn:microsoft.com/office/officeart/2005/8/layout/hierarchy2"/>
    <dgm:cxn modelId="{D44FB49F-EF68-4858-B0FE-4A23DA749D7C}" type="presOf" srcId="{F84223B6-3664-4B02-B7A4-2DD27B03B3F4}" destId="{90F00793-55C3-469B-ADCC-B985F5898C26}" srcOrd="0" destOrd="0" presId="urn:microsoft.com/office/officeart/2005/8/layout/hierarchy2"/>
    <dgm:cxn modelId="{1E8758EC-AD95-4E54-8E94-63477624AC38}" type="presOf" srcId="{96765255-460E-4A49-B57A-85F477D6FD29}" destId="{7F8AAF88-715E-4D7F-8C70-3A20AA6FB8DC}" srcOrd="1" destOrd="0" presId="urn:microsoft.com/office/officeart/2005/8/layout/hierarchy2"/>
    <dgm:cxn modelId="{E722E075-0B12-4963-82F4-958F2A1A07EC}" type="presOf" srcId="{C14F51EE-B356-41CE-B15E-A7CD526CFD91}" destId="{4F426361-9978-405C-A0D5-8D1CF66F4EF2}" srcOrd="0" destOrd="0" presId="urn:microsoft.com/office/officeart/2005/8/layout/hierarchy2"/>
    <dgm:cxn modelId="{19E36308-A261-42E8-BDE3-8303E60E27BB}" srcId="{53316793-2A10-4B87-9F71-DD7FBAC37477}" destId="{5EBA29F5-847E-4BC5-A4EB-D9C54CAAAEC6}" srcOrd="3" destOrd="0" parTransId="{B8732A01-4A26-4DB9-9CA7-E4F57D87DEF9}" sibTransId="{EB359CA7-E347-4380-ABA7-888C29861CEF}"/>
    <dgm:cxn modelId="{2F36939F-857B-41CA-8AF0-694A6415115D}" type="presOf" srcId="{3929A1D5-CC57-4551-8336-270D231BA22D}" destId="{D3A67D53-842C-426B-9D28-9F52147B283C}" srcOrd="0" destOrd="0" presId="urn:microsoft.com/office/officeart/2005/8/layout/hierarchy2"/>
    <dgm:cxn modelId="{E81B1C8E-CF4F-4084-A6C9-8DF01FCB05BA}" srcId="{5EBA29F5-847E-4BC5-A4EB-D9C54CAAAEC6}" destId="{3929A1D5-CC57-4551-8336-270D231BA22D}" srcOrd="0" destOrd="0" parTransId="{07F4D2DC-B770-48E9-90A1-84802DC61509}" sibTransId="{27E8D063-EC24-4DCA-9FCC-9D62BFA4C149}"/>
    <dgm:cxn modelId="{96E7876B-F8BE-4220-9A62-0987E5BE2144}" srcId="{53316793-2A10-4B87-9F71-DD7FBAC37477}" destId="{A45ACD56-7CE1-4BF4-91F8-D7BB9D7F24D8}" srcOrd="1" destOrd="0" parTransId="{3F6DAC00-C453-4DCA-8D6B-D59DBBD8BCCF}" sibTransId="{84C73BEC-F44A-4894-B0C9-EF2A772F826E}"/>
    <dgm:cxn modelId="{1B29DAE0-68EB-4EF1-9E78-41164F2BA8A3}" type="presOf" srcId="{96765255-460E-4A49-B57A-85F477D6FD29}" destId="{4582DF93-C8CF-45C4-91EC-2732DBC0BB7A}" srcOrd="0" destOrd="0" presId="urn:microsoft.com/office/officeart/2005/8/layout/hierarchy2"/>
    <dgm:cxn modelId="{EEF017DB-8707-498D-A855-ABB63FE095B1}" srcId="{53316793-2A10-4B87-9F71-DD7FBAC37477}" destId="{C14F51EE-B356-41CE-B15E-A7CD526CFD91}" srcOrd="2" destOrd="0" parTransId="{96765255-460E-4A49-B57A-85F477D6FD29}" sibTransId="{E8885886-D47B-44C3-BEA9-06EF7D17402D}"/>
    <dgm:cxn modelId="{D803476A-7C92-4A59-85D3-9F10BA069D3E}" type="presOf" srcId="{B07FC6C0-CD75-4C62-B154-EBBE8292D7B4}" destId="{493F772B-0E41-4F7F-912D-D070E06E4A94}" srcOrd="0" destOrd="0" presId="urn:microsoft.com/office/officeart/2005/8/layout/hierarchy2"/>
    <dgm:cxn modelId="{57CFA89B-1428-450A-8C32-AF9123850484}" type="presOf" srcId="{6DEC0B8E-9615-466C-9FC4-B52F963CA7B9}" destId="{F283A056-F937-41E9-BC42-65F4806146F1}" srcOrd="0" destOrd="0" presId="urn:microsoft.com/office/officeart/2005/8/layout/hierarchy2"/>
    <dgm:cxn modelId="{B5ADFBF1-D7E3-46BF-AB9F-F5684AC382CD}" type="presOf" srcId="{BB79A472-2876-4A3C-9C9E-1B8DB9C63E07}" destId="{75F6D0F6-F0E4-46FA-88DA-F6BBC5E287D1}" srcOrd="0" destOrd="0" presId="urn:microsoft.com/office/officeart/2005/8/layout/hierarchy2"/>
    <dgm:cxn modelId="{8D889933-06FB-4ED8-99C5-EBC975953BA9}" type="presOf" srcId="{CD80C2E2-6DD1-4D0D-9C7A-6DE0C0668DC7}" destId="{AB56DB5E-2228-46AA-88BF-1872F0B48E66}" srcOrd="0" destOrd="0" presId="urn:microsoft.com/office/officeart/2005/8/layout/hierarchy2"/>
    <dgm:cxn modelId="{3549052C-06C0-4561-8A02-E21B06325840}" type="presOf" srcId="{69432454-13E7-464B-AC91-A15C00C56B8F}" destId="{400A1984-B2CD-44B8-9D89-3F1FABDD3797}" srcOrd="0" destOrd="0" presId="urn:microsoft.com/office/officeart/2005/8/layout/hierarchy2"/>
    <dgm:cxn modelId="{ACC03E0F-949B-4274-9A47-74A3037C32D7}" type="presOf" srcId="{638A8B5A-6174-4849-99C4-9759809CB2F5}" destId="{FBC3DAB2-3288-4B95-A81B-8F52F07E3B2E}" srcOrd="0" destOrd="0" presId="urn:microsoft.com/office/officeart/2005/8/layout/hierarchy2"/>
    <dgm:cxn modelId="{716C52DB-E058-4671-94BB-9C33EA582ACE}" type="presOf" srcId="{B8732A01-4A26-4DB9-9CA7-E4F57D87DEF9}" destId="{FC896E07-CF28-42E6-AB0B-B8CF582506A4}" srcOrd="1" destOrd="0" presId="urn:microsoft.com/office/officeart/2005/8/layout/hierarchy2"/>
    <dgm:cxn modelId="{3AEDA963-12BF-4436-BFFC-4AB8D3562FF8}" type="presParOf" srcId="{F283A056-F937-41E9-BC42-65F4806146F1}" destId="{4444AA83-CC43-41B1-AD4B-342A5CBD78E2}" srcOrd="0" destOrd="0" presId="urn:microsoft.com/office/officeart/2005/8/layout/hierarchy2"/>
    <dgm:cxn modelId="{01A9A74C-F29E-4901-986E-5C3996DB8642}" type="presParOf" srcId="{4444AA83-CC43-41B1-AD4B-342A5CBD78E2}" destId="{302AE7C5-7E25-44FC-8EF7-5F53DFC5D690}" srcOrd="0" destOrd="0" presId="urn:microsoft.com/office/officeart/2005/8/layout/hierarchy2"/>
    <dgm:cxn modelId="{90146EF0-550C-44AB-93D9-0A6CF2DB534B}" type="presParOf" srcId="{4444AA83-CC43-41B1-AD4B-342A5CBD78E2}" destId="{6AA375EA-2FEA-4B3C-815B-50C4C34059CE}" srcOrd="1" destOrd="0" presId="urn:microsoft.com/office/officeart/2005/8/layout/hierarchy2"/>
    <dgm:cxn modelId="{66B37B95-DA97-46DE-9F4A-C88099EBD932}" type="presParOf" srcId="{6AA375EA-2FEA-4B3C-815B-50C4C34059CE}" destId="{D1B1D4B4-7A72-48B1-9455-26B884201FAB}" srcOrd="0" destOrd="0" presId="urn:microsoft.com/office/officeart/2005/8/layout/hierarchy2"/>
    <dgm:cxn modelId="{8A9935EE-60CC-4791-9947-4A14F8685FB5}" type="presParOf" srcId="{D1B1D4B4-7A72-48B1-9455-26B884201FAB}" destId="{A8EB31D3-17EB-48DB-8103-0560D9023F31}" srcOrd="0" destOrd="0" presId="urn:microsoft.com/office/officeart/2005/8/layout/hierarchy2"/>
    <dgm:cxn modelId="{791EFF41-BFF9-429E-B979-8133D3395353}" type="presParOf" srcId="{6AA375EA-2FEA-4B3C-815B-50C4C34059CE}" destId="{D17B36A0-A8BF-4EC1-B8FE-C4555E2D8663}" srcOrd="1" destOrd="0" presId="urn:microsoft.com/office/officeart/2005/8/layout/hierarchy2"/>
    <dgm:cxn modelId="{03C36BD0-B054-4FF9-AAED-B6F9D2F2AFC3}" type="presParOf" srcId="{D17B36A0-A8BF-4EC1-B8FE-C4555E2D8663}" destId="{400A1984-B2CD-44B8-9D89-3F1FABDD3797}" srcOrd="0" destOrd="0" presId="urn:microsoft.com/office/officeart/2005/8/layout/hierarchy2"/>
    <dgm:cxn modelId="{55C5459E-4F59-4E5E-9AC8-805C30B45ACF}" type="presParOf" srcId="{D17B36A0-A8BF-4EC1-B8FE-C4555E2D8663}" destId="{0B202E93-5693-488C-B60C-F491333A1173}" srcOrd="1" destOrd="0" presId="urn:microsoft.com/office/officeart/2005/8/layout/hierarchy2"/>
    <dgm:cxn modelId="{97D6175A-60E6-4B50-8407-660C7865DDFE}" type="presParOf" srcId="{0B202E93-5693-488C-B60C-F491333A1173}" destId="{90F00793-55C3-469B-ADCC-B985F5898C26}" srcOrd="0" destOrd="0" presId="urn:microsoft.com/office/officeart/2005/8/layout/hierarchy2"/>
    <dgm:cxn modelId="{84E2DC03-1A85-47AE-AE32-FB97A350B2EF}" type="presParOf" srcId="{90F00793-55C3-469B-ADCC-B985F5898C26}" destId="{9F3ABF7A-5573-452C-AD41-D19D1D60A275}" srcOrd="0" destOrd="0" presId="urn:microsoft.com/office/officeart/2005/8/layout/hierarchy2"/>
    <dgm:cxn modelId="{02595154-88FC-46F8-9FA4-6960BF9909B9}" type="presParOf" srcId="{0B202E93-5693-488C-B60C-F491333A1173}" destId="{A91A132E-71DD-4AEF-BFAA-171006D6C231}" srcOrd="1" destOrd="0" presId="urn:microsoft.com/office/officeart/2005/8/layout/hierarchy2"/>
    <dgm:cxn modelId="{A304ABFC-3F1D-4F38-AE87-A86C66F719E9}" type="presParOf" srcId="{A91A132E-71DD-4AEF-BFAA-171006D6C231}" destId="{2BD75E8B-6823-4D0C-8F5E-75674512CB32}" srcOrd="0" destOrd="0" presId="urn:microsoft.com/office/officeart/2005/8/layout/hierarchy2"/>
    <dgm:cxn modelId="{BAF62D40-A69B-497C-B96F-FE9C6FA335E1}" type="presParOf" srcId="{A91A132E-71DD-4AEF-BFAA-171006D6C231}" destId="{C699677A-9674-4112-96EC-F6991BFE5E6E}" srcOrd="1" destOrd="0" presId="urn:microsoft.com/office/officeart/2005/8/layout/hierarchy2"/>
    <dgm:cxn modelId="{5017A5E2-1F1D-482C-B977-122713C71058}" type="presParOf" srcId="{6AA375EA-2FEA-4B3C-815B-50C4C34059CE}" destId="{DED1AA3B-114D-4BEB-8FC7-0F36D09DBE48}" srcOrd="2" destOrd="0" presId="urn:microsoft.com/office/officeart/2005/8/layout/hierarchy2"/>
    <dgm:cxn modelId="{06C91F28-08C7-4BE9-A5BD-B7C6A8323096}" type="presParOf" srcId="{DED1AA3B-114D-4BEB-8FC7-0F36D09DBE48}" destId="{2527F5F9-D9C3-478C-873E-1122D6689123}" srcOrd="0" destOrd="0" presId="urn:microsoft.com/office/officeart/2005/8/layout/hierarchy2"/>
    <dgm:cxn modelId="{50F76483-91B4-46AF-B80C-E623C77A9F4E}" type="presParOf" srcId="{6AA375EA-2FEA-4B3C-815B-50C4C34059CE}" destId="{291C8AB6-7A0C-48AC-A53D-2719FC03D03D}" srcOrd="3" destOrd="0" presId="urn:microsoft.com/office/officeart/2005/8/layout/hierarchy2"/>
    <dgm:cxn modelId="{A6A134AF-057F-409E-AA39-E143BD5B3F07}" type="presParOf" srcId="{291C8AB6-7A0C-48AC-A53D-2719FC03D03D}" destId="{A81E5B43-62BB-4B97-9506-7C5C7F1CDEB0}" srcOrd="0" destOrd="0" presId="urn:microsoft.com/office/officeart/2005/8/layout/hierarchy2"/>
    <dgm:cxn modelId="{FFD3DC21-7111-4239-A487-DCEC7A70B0DB}" type="presParOf" srcId="{291C8AB6-7A0C-48AC-A53D-2719FC03D03D}" destId="{7822C348-2A14-4E31-BD98-91C309394E07}" srcOrd="1" destOrd="0" presId="urn:microsoft.com/office/officeart/2005/8/layout/hierarchy2"/>
    <dgm:cxn modelId="{C938F303-00C6-4CB6-8D7E-53FBAB255179}" type="presParOf" srcId="{6AA375EA-2FEA-4B3C-815B-50C4C34059CE}" destId="{4582DF93-C8CF-45C4-91EC-2732DBC0BB7A}" srcOrd="4" destOrd="0" presId="urn:microsoft.com/office/officeart/2005/8/layout/hierarchy2"/>
    <dgm:cxn modelId="{35EA46BC-A282-4DC2-9E92-B6E7E73A42D9}" type="presParOf" srcId="{4582DF93-C8CF-45C4-91EC-2732DBC0BB7A}" destId="{7F8AAF88-715E-4D7F-8C70-3A20AA6FB8DC}" srcOrd="0" destOrd="0" presId="urn:microsoft.com/office/officeart/2005/8/layout/hierarchy2"/>
    <dgm:cxn modelId="{826795E0-EEFF-4A61-A71F-8928BCA3342E}" type="presParOf" srcId="{6AA375EA-2FEA-4B3C-815B-50C4C34059CE}" destId="{B180AA96-341A-4D58-BCAD-34E82B45DD08}" srcOrd="5" destOrd="0" presId="urn:microsoft.com/office/officeart/2005/8/layout/hierarchy2"/>
    <dgm:cxn modelId="{57A6E7F3-EAAF-449D-B18E-433CAA233924}" type="presParOf" srcId="{B180AA96-341A-4D58-BCAD-34E82B45DD08}" destId="{4F426361-9978-405C-A0D5-8D1CF66F4EF2}" srcOrd="0" destOrd="0" presId="urn:microsoft.com/office/officeart/2005/8/layout/hierarchy2"/>
    <dgm:cxn modelId="{4EC5F70F-3B63-4AAE-815B-B3A11DC3DACB}" type="presParOf" srcId="{B180AA96-341A-4D58-BCAD-34E82B45DD08}" destId="{4EB0B7F9-A6A7-4E11-9852-621E406B30F5}" srcOrd="1" destOrd="0" presId="urn:microsoft.com/office/officeart/2005/8/layout/hierarchy2"/>
    <dgm:cxn modelId="{C8D66F41-8722-4F6A-95AE-250DE733F612}" type="presParOf" srcId="{4EB0B7F9-A6A7-4E11-9852-621E406B30F5}" destId="{75F6D0F6-F0E4-46FA-88DA-F6BBC5E287D1}" srcOrd="0" destOrd="0" presId="urn:microsoft.com/office/officeart/2005/8/layout/hierarchy2"/>
    <dgm:cxn modelId="{85E666CA-66EA-477A-8C7F-E19936D2A376}" type="presParOf" srcId="{75F6D0F6-F0E4-46FA-88DA-F6BBC5E287D1}" destId="{483F8A20-9B17-4DD6-9D4D-5DEB511A3813}" srcOrd="0" destOrd="0" presId="urn:microsoft.com/office/officeart/2005/8/layout/hierarchy2"/>
    <dgm:cxn modelId="{363F6C28-0981-4E6B-9E74-164CCB8B370E}" type="presParOf" srcId="{4EB0B7F9-A6A7-4E11-9852-621E406B30F5}" destId="{F4FA656B-35C8-4A21-A2BB-BFB308CFBE7C}" srcOrd="1" destOrd="0" presId="urn:microsoft.com/office/officeart/2005/8/layout/hierarchy2"/>
    <dgm:cxn modelId="{68378F3E-8EA0-4D9A-B0F1-D4838712E5E9}" type="presParOf" srcId="{F4FA656B-35C8-4A21-A2BB-BFB308CFBE7C}" destId="{6434EE2C-E13D-4A1B-BB8E-7D8B4D5714BC}" srcOrd="0" destOrd="0" presId="urn:microsoft.com/office/officeart/2005/8/layout/hierarchy2"/>
    <dgm:cxn modelId="{3DF48C7F-84CE-4F25-9FDD-692E1E8596B0}" type="presParOf" srcId="{F4FA656B-35C8-4A21-A2BB-BFB308CFBE7C}" destId="{F565BC67-2E66-419E-9312-1726FA0A8CA2}" srcOrd="1" destOrd="0" presId="urn:microsoft.com/office/officeart/2005/8/layout/hierarchy2"/>
    <dgm:cxn modelId="{5CAE861E-CF76-4B5D-96F9-A73ADAE5BDE4}" type="presParOf" srcId="{6AA375EA-2FEA-4B3C-815B-50C4C34059CE}" destId="{47E2E6D2-D326-491B-9E17-6FFF532935F5}" srcOrd="6" destOrd="0" presId="urn:microsoft.com/office/officeart/2005/8/layout/hierarchy2"/>
    <dgm:cxn modelId="{85F5CC8C-C4CF-452C-933F-D26C700BF68C}" type="presParOf" srcId="{47E2E6D2-D326-491B-9E17-6FFF532935F5}" destId="{FC896E07-CF28-42E6-AB0B-B8CF582506A4}" srcOrd="0" destOrd="0" presId="urn:microsoft.com/office/officeart/2005/8/layout/hierarchy2"/>
    <dgm:cxn modelId="{28873384-64FE-4BC3-9525-CD55B87E11D6}" type="presParOf" srcId="{6AA375EA-2FEA-4B3C-815B-50C4C34059CE}" destId="{99D8454E-515C-4FB5-91E5-7AF1B00C2700}" srcOrd="7" destOrd="0" presId="urn:microsoft.com/office/officeart/2005/8/layout/hierarchy2"/>
    <dgm:cxn modelId="{1344EC66-5C9F-4B77-BE52-72E787BE294D}" type="presParOf" srcId="{99D8454E-515C-4FB5-91E5-7AF1B00C2700}" destId="{71C2E3AE-5F0F-4222-BC84-BB71425EBD5E}" srcOrd="0" destOrd="0" presId="urn:microsoft.com/office/officeart/2005/8/layout/hierarchy2"/>
    <dgm:cxn modelId="{D57247B4-CDD1-47C2-A054-03318F353691}" type="presParOf" srcId="{99D8454E-515C-4FB5-91E5-7AF1B00C2700}" destId="{9A156EDC-0DA4-4177-A792-78CBB85FE3E4}" srcOrd="1" destOrd="0" presId="urn:microsoft.com/office/officeart/2005/8/layout/hierarchy2"/>
    <dgm:cxn modelId="{ABB02AF5-E477-46F5-B7B0-AD1A584631AF}" type="presParOf" srcId="{9A156EDC-0DA4-4177-A792-78CBB85FE3E4}" destId="{33241598-1B1C-4206-AB48-69B7AC3EDC1F}" srcOrd="0" destOrd="0" presId="urn:microsoft.com/office/officeart/2005/8/layout/hierarchy2"/>
    <dgm:cxn modelId="{20268961-CAA8-4F06-8EDE-0FDC190FE3E8}" type="presParOf" srcId="{33241598-1B1C-4206-AB48-69B7AC3EDC1F}" destId="{D933381A-9736-4293-B99E-72270DB0C271}" srcOrd="0" destOrd="0" presId="urn:microsoft.com/office/officeart/2005/8/layout/hierarchy2"/>
    <dgm:cxn modelId="{B4F11505-8D39-4A73-A2DC-2393E46CE771}" type="presParOf" srcId="{9A156EDC-0DA4-4177-A792-78CBB85FE3E4}" destId="{214C5947-A1FF-4396-917C-72EB7AF506FE}" srcOrd="1" destOrd="0" presId="urn:microsoft.com/office/officeart/2005/8/layout/hierarchy2"/>
    <dgm:cxn modelId="{6C5BBEB4-C243-4892-B5D0-B099C2EB6D86}" type="presParOf" srcId="{214C5947-A1FF-4396-917C-72EB7AF506FE}" destId="{D3A67D53-842C-426B-9D28-9F52147B283C}" srcOrd="0" destOrd="0" presId="urn:microsoft.com/office/officeart/2005/8/layout/hierarchy2"/>
    <dgm:cxn modelId="{9C4E24EB-503A-46C9-9E7A-BF478DC03599}" type="presParOf" srcId="{214C5947-A1FF-4396-917C-72EB7AF506FE}" destId="{7DF1E723-9519-4AFA-ACF9-68AF8F9F0302}" srcOrd="1" destOrd="0" presId="urn:microsoft.com/office/officeart/2005/8/layout/hierarchy2"/>
    <dgm:cxn modelId="{6E75C536-6238-4C31-B584-BFFDE2DEFB76}" type="presParOf" srcId="{6AA375EA-2FEA-4B3C-815B-50C4C34059CE}" destId="{0E016421-1A48-4DEE-AA11-569B5EFF46C0}" srcOrd="8" destOrd="0" presId="urn:microsoft.com/office/officeart/2005/8/layout/hierarchy2"/>
    <dgm:cxn modelId="{47A1C011-1CF4-4895-8765-B4C920A578EA}" type="presParOf" srcId="{0E016421-1A48-4DEE-AA11-569B5EFF46C0}" destId="{5CD9D06B-686F-4932-B5DD-9AD65AFC341C}" srcOrd="0" destOrd="0" presId="urn:microsoft.com/office/officeart/2005/8/layout/hierarchy2"/>
    <dgm:cxn modelId="{192219ED-B771-4F04-B0E2-01E6ABC045D5}" type="presParOf" srcId="{6AA375EA-2FEA-4B3C-815B-50C4C34059CE}" destId="{A311EFA4-BF4B-43F2-B726-0B56E6120D16}" srcOrd="9" destOrd="0" presId="urn:microsoft.com/office/officeart/2005/8/layout/hierarchy2"/>
    <dgm:cxn modelId="{36714E46-67EC-4E3B-93DA-412436E1E8CB}" type="presParOf" srcId="{A311EFA4-BF4B-43F2-B726-0B56E6120D16}" destId="{FBC3DAB2-3288-4B95-A81B-8F52F07E3B2E}" srcOrd="0" destOrd="0" presId="urn:microsoft.com/office/officeart/2005/8/layout/hierarchy2"/>
    <dgm:cxn modelId="{5965C33A-B9AF-448F-83F9-1461765B0650}" type="presParOf" srcId="{A311EFA4-BF4B-43F2-B726-0B56E6120D16}" destId="{1D959549-664B-4E74-904F-442AFD9511E5}" srcOrd="1" destOrd="0" presId="urn:microsoft.com/office/officeart/2005/8/layout/hierarchy2"/>
    <dgm:cxn modelId="{CAF0F1D5-9328-457E-B5C1-EECB68F7A788}" type="presParOf" srcId="{1D959549-664B-4E74-904F-442AFD9511E5}" destId="{493F772B-0E41-4F7F-912D-D070E06E4A94}" srcOrd="0" destOrd="0" presId="urn:microsoft.com/office/officeart/2005/8/layout/hierarchy2"/>
    <dgm:cxn modelId="{A7290535-9125-4835-93D4-EA97C54D5A90}" type="presParOf" srcId="{493F772B-0E41-4F7F-912D-D070E06E4A94}" destId="{D135CA9C-38BA-4E8D-B303-30E0AE9A001E}" srcOrd="0" destOrd="0" presId="urn:microsoft.com/office/officeart/2005/8/layout/hierarchy2"/>
    <dgm:cxn modelId="{3C5436A2-F79B-4395-A7F2-8EC00776BADB}" type="presParOf" srcId="{1D959549-664B-4E74-904F-442AFD9511E5}" destId="{DD8BB93D-BF4E-4F45-B14C-E945D713A551}" srcOrd="1" destOrd="0" presId="urn:microsoft.com/office/officeart/2005/8/layout/hierarchy2"/>
    <dgm:cxn modelId="{12094902-3494-4655-88B3-B1F1DD2EB4C1}" type="presParOf" srcId="{DD8BB93D-BF4E-4F45-B14C-E945D713A551}" destId="{AB56DB5E-2228-46AA-88BF-1872F0B48E66}" srcOrd="0" destOrd="0" presId="urn:microsoft.com/office/officeart/2005/8/layout/hierarchy2"/>
    <dgm:cxn modelId="{C22C4B18-AD61-4D62-A75D-A712D5677E02}" type="presParOf" srcId="{DD8BB93D-BF4E-4F45-B14C-E945D713A551}" destId="{FD37A8FD-20E0-43E4-8705-F537618AE2F0}" srcOrd="1" destOrd="0" presId="urn:microsoft.com/office/officeart/2005/8/layout/hierarchy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AE7C5-7E25-44FC-8EF7-5F53DFC5D690}">
      <dsp:nvSpPr>
        <dsp:cNvPr id="0" name=""/>
        <dsp:cNvSpPr/>
      </dsp:nvSpPr>
      <dsp:spPr>
        <a:xfrm>
          <a:off x="0" y="2286843"/>
          <a:ext cx="1732833" cy="866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ЭОП</a:t>
          </a:r>
          <a:endParaRPr lang="ru-RU" sz="2700" kern="1200" dirty="0"/>
        </a:p>
      </dsp:txBody>
      <dsp:txXfrm>
        <a:off x="0" y="2286843"/>
        <a:ext cx="1732833" cy="866416"/>
      </dsp:txXfrm>
    </dsp:sp>
    <dsp:sp modelId="{D1B1D4B4-7A72-48B1-9455-26B884201FAB}">
      <dsp:nvSpPr>
        <dsp:cNvPr id="0" name=""/>
        <dsp:cNvSpPr/>
      </dsp:nvSpPr>
      <dsp:spPr>
        <a:xfrm rot="17182684">
          <a:off x="1011117" y="1741066"/>
          <a:ext cx="2010277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010277" y="14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182684">
        <a:off x="1965999" y="1705443"/>
        <a:ext cx="100513" cy="100513"/>
      </dsp:txXfrm>
    </dsp:sp>
    <dsp:sp modelId="{400A1984-B2CD-44B8-9D89-3F1FABDD3797}">
      <dsp:nvSpPr>
        <dsp:cNvPr id="0" name=""/>
        <dsp:cNvSpPr/>
      </dsp:nvSpPr>
      <dsp:spPr>
        <a:xfrm>
          <a:off x="2299679" y="358139"/>
          <a:ext cx="1732833" cy="866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МТБ</a:t>
          </a:r>
          <a:endParaRPr lang="ru-RU" sz="2700" kern="1200" dirty="0"/>
        </a:p>
      </dsp:txBody>
      <dsp:txXfrm>
        <a:off x="2299679" y="358139"/>
        <a:ext cx="1732833" cy="866416"/>
      </dsp:txXfrm>
    </dsp:sp>
    <dsp:sp modelId="{90F00793-55C3-469B-ADCC-B985F5898C26}">
      <dsp:nvSpPr>
        <dsp:cNvPr id="0" name=""/>
        <dsp:cNvSpPr/>
      </dsp:nvSpPr>
      <dsp:spPr>
        <a:xfrm rot="228643">
          <a:off x="4030917" y="824674"/>
          <a:ext cx="1443279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1443279" y="146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8643">
        <a:off x="4716474" y="803226"/>
        <a:ext cx="72163" cy="72163"/>
      </dsp:txXfrm>
    </dsp:sp>
    <dsp:sp modelId="{2BD75E8B-6823-4D0C-8F5E-75674512CB32}">
      <dsp:nvSpPr>
        <dsp:cNvPr id="0" name=""/>
        <dsp:cNvSpPr/>
      </dsp:nvSpPr>
      <dsp:spPr>
        <a:xfrm>
          <a:off x="5472601" y="2"/>
          <a:ext cx="2007643" cy="17745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472601" y="2"/>
        <a:ext cx="2007643" cy="1774533"/>
      </dsp:txXfrm>
    </dsp:sp>
    <dsp:sp modelId="{DED1AA3B-114D-4BEB-8FC7-0F36D09DBE48}">
      <dsp:nvSpPr>
        <dsp:cNvPr id="0" name=""/>
        <dsp:cNvSpPr/>
      </dsp:nvSpPr>
      <dsp:spPr>
        <a:xfrm rot="18092307">
          <a:off x="1474411" y="2243609"/>
          <a:ext cx="1083690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1083690" y="14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92307">
        <a:off x="1989164" y="2231151"/>
        <a:ext cx="54184" cy="54184"/>
      </dsp:txXfrm>
    </dsp:sp>
    <dsp:sp modelId="{A81E5B43-62BB-4B97-9506-7C5C7F1CDEB0}">
      <dsp:nvSpPr>
        <dsp:cNvPr id="0" name=""/>
        <dsp:cNvSpPr/>
      </dsp:nvSpPr>
      <dsp:spPr>
        <a:xfrm>
          <a:off x="2299679" y="1363226"/>
          <a:ext cx="1732833" cy="866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УП ОУ</a:t>
          </a:r>
          <a:endParaRPr lang="ru-RU" sz="2700" kern="1200" dirty="0"/>
        </a:p>
      </dsp:txBody>
      <dsp:txXfrm>
        <a:off x="2299679" y="1363226"/>
        <a:ext cx="1732833" cy="866416"/>
      </dsp:txXfrm>
    </dsp:sp>
    <dsp:sp modelId="{4582DF93-C8CF-45C4-91EC-2732DBC0BB7A}">
      <dsp:nvSpPr>
        <dsp:cNvPr id="0" name=""/>
        <dsp:cNvSpPr/>
      </dsp:nvSpPr>
      <dsp:spPr>
        <a:xfrm rot="165390">
          <a:off x="1732504" y="2719064"/>
          <a:ext cx="567503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567503" y="14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5390">
        <a:off x="2002068" y="2719510"/>
        <a:ext cx="28375" cy="28375"/>
      </dsp:txXfrm>
    </dsp:sp>
    <dsp:sp modelId="{4F426361-9978-405C-A0D5-8D1CF66F4EF2}">
      <dsp:nvSpPr>
        <dsp:cNvPr id="0" name=""/>
        <dsp:cNvSpPr/>
      </dsp:nvSpPr>
      <dsp:spPr>
        <a:xfrm>
          <a:off x="2299679" y="2314135"/>
          <a:ext cx="1732833" cy="866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ООП  ( НО, ОО, СО)</a:t>
          </a:r>
          <a:endParaRPr lang="ru-RU" sz="2700" kern="1200" dirty="0"/>
        </a:p>
      </dsp:txBody>
      <dsp:txXfrm>
        <a:off x="2299679" y="2314135"/>
        <a:ext cx="1732833" cy="866416"/>
      </dsp:txXfrm>
    </dsp:sp>
    <dsp:sp modelId="{75F6D0F6-F0E4-46FA-88DA-F6BBC5E287D1}">
      <dsp:nvSpPr>
        <dsp:cNvPr id="0" name=""/>
        <dsp:cNvSpPr/>
      </dsp:nvSpPr>
      <dsp:spPr>
        <a:xfrm rot="104524">
          <a:off x="4032163" y="2755705"/>
          <a:ext cx="1512804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1512804" y="146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4524">
        <a:off x="4750745" y="2732518"/>
        <a:ext cx="75640" cy="75640"/>
      </dsp:txXfrm>
    </dsp:sp>
    <dsp:sp modelId="{6434EE2C-E13D-4A1B-BB8E-7D8B4D5714BC}">
      <dsp:nvSpPr>
        <dsp:cNvPr id="0" name=""/>
        <dsp:cNvSpPr/>
      </dsp:nvSpPr>
      <dsp:spPr>
        <a:xfrm>
          <a:off x="5544617" y="1800199"/>
          <a:ext cx="2170096" cy="19862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544617" y="1800199"/>
        <a:ext cx="2170096" cy="1986268"/>
      </dsp:txXfrm>
    </dsp:sp>
    <dsp:sp modelId="{47E2E6D2-D326-491B-9E17-6FFF532935F5}">
      <dsp:nvSpPr>
        <dsp:cNvPr id="0" name=""/>
        <dsp:cNvSpPr/>
      </dsp:nvSpPr>
      <dsp:spPr>
        <a:xfrm rot="3495537">
          <a:off x="1445175" y="3221611"/>
          <a:ext cx="121395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1213952" y="14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95537">
        <a:off x="2021803" y="3205896"/>
        <a:ext cx="60697" cy="60697"/>
      </dsp:txXfrm>
    </dsp:sp>
    <dsp:sp modelId="{71C2E3AE-5F0F-4222-BC84-BB71425EBD5E}">
      <dsp:nvSpPr>
        <dsp:cNvPr id="0" name=""/>
        <dsp:cNvSpPr/>
      </dsp:nvSpPr>
      <dsp:spPr>
        <a:xfrm>
          <a:off x="2371470" y="3319231"/>
          <a:ext cx="1732833" cy="866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УУП</a:t>
          </a:r>
          <a:endParaRPr lang="ru-RU" sz="2700" kern="1200" dirty="0"/>
        </a:p>
      </dsp:txBody>
      <dsp:txXfrm>
        <a:off x="2371470" y="3319231"/>
        <a:ext cx="1732833" cy="866416"/>
      </dsp:txXfrm>
    </dsp:sp>
    <dsp:sp modelId="{0E016421-1A48-4DEE-AA11-569B5EFF46C0}">
      <dsp:nvSpPr>
        <dsp:cNvPr id="0" name=""/>
        <dsp:cNvSpPr/>
      </dsp:nvSpPr>
      <dsp:spPr>
        <a:xfrm rot="4355801">
          <a:off x="984538" y="3724159"/>
          <a:ext cx="2135226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135226" y="14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355801">
        <a:off x="1998771" y="3685412"/>
        <a:ext cx="106761" cy="106761"/>
      </dsp:txXfrm>
    </dsp:sp>
    <dsp:sp modelId="{FBC3DAB2-3288-4B95-A81B-8F52F07E3B2E}">
      <dsp:nvSpPr>
        <dsp:cNvPr id="0" name=""/>
        <dsp:cNvSpPr/>
      </dsp:nvSpPr>
      <dsp:spPr>
        <a:xfrm>
          <a:off x="2371470" y="4324326"/>
          <a:ext cx="1732833" cy="866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УК , ЛК </a:t>
          </a:r>
          <a:endParaRPr lang="ru-RU" sz="2700" kern="1200" dirty="0"/>
        </a:p>
      </dsp:txBody>
      <dsp:txXfrm>
        <a:off x="2371470" y="4324326"/>
        <a:ext cx="1732833" cy="8664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AE7C5-7E25-44FC-8EF7-5F53DFC5D690}">
      <dsp:nvSpPr>
        <dsp:cNvPr id="0" name=""/>
        <dsp:cNvSpPr/>
      </dsp:nvSpPr>
      <dsp:spPr>
        <a:xfrm>
          <a:off x="0" y="2322548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ЭОП</a:t>
          </a:r>
          <a:endParaRPr lang="ru-RU" sz="2500" kern="1200" dirty="0"/>
        </a:p>
      </dsp:txBody>
      <dsp:txXfrm>
        <a:off x="0" y="2322548"/>
        <a:ext cx="1568916" cy="784458"/>
      </dsp:txXfrm>
    </dsp:sp>
    <dsp:sp modelId="{D1B1D4B4-7A72-48B1-9455-26B884201FAB}">
      <dsp:nvSpPr>
        <dsp:cNvPr id="0" name=""/>
        <dsp:cNvSpPr/>
      </dsp:nvSpPr>
      <dsp:spPr>
        <a:xfrm rot="17631548">
          <a:off x="917844" y="1701658"/>
          <a:ext cx="2186599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2186599" y="132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631548">
        <a:off x="1956479" y="1660243"/>
        <a:ext cx="109329" cy="109329"/>
      </dsp:txXfrm>
    </dsp:sp>
    <dsp:sp modelId="{400A1984-B2CD-44B8-9D89-3F1FABDD3797}">
      <dsp:nvSpPr>
        <dsp:cNvPr id="0" name=""/>
        <dsp:cNvSpPr/>
      </dsp:nvSpPr>
      <dsp:spPr>
        <a:xfrm>
          <a:off x="2453372" y="322809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МТБ</a:t>
          </a:r>
          <a:endParaRPr lang="ru-RU" sz="2500" kern="1200" dirty="0"/>
        </a:p>
      </dsp:txBody>
      <dsp:txXfrm>
        <a:off x="2453372" y="322809"/>
        <a:ext cx="1568916" cy="784458"/>
      </dsp:txXfrm>
    </dsp:sp>
    <dsp:sp modelId="{90F00793-55C3-469B-ADCC-B985F5898C26}">
      <dsp:nvSpPr>
        <dsp:cNvPr id="0" name=""/>
        <dsp:cNvSpPr/>
      </dsp:nvSpPr>
      <dsp:spPr>
        <a:xfrm rot="232449">
          <a:off x="4020796" y="745938"/>
          <a:ext cx="1306850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1306850" y="13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32449">
        <a:off x="4641549" y="726516"/>
        <a:ext cx="65342" cy="65342"/>
      </dsp:txXfrm>
    </dsp:sp>
    <dsp:sp modelId="{2BD75E8B-6823-4D0C-8F5E-75674512CB32}">
      <dsp:nvSpPr>
        <dsp:cNvPr id="0" name=""/>
        <dsp:cNvSpPr/>
      </dsp:nvSpPr>
      <dsp:spPr>
        <a:xfrm>
          <a:off x="5326153" y="0"/>
          <a:ext cx="1817730" cy="1606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326153" y="0"/>
        <a:ext cx="1817730" cy="1606672"/>
      </dsp:txXfrm>
    </dsp:sp>
    <dsp:sp modelId="{DED1AA3B-114D-4BEB-8FC7-0F36D09DBE48}">
      <dsp:nvSpPr>
        <dsp:cNvPr id="0" name=""/>
        <dsp:cNvSpPr/>
      </dsp:nvSpPr>
      <dsp:spPr>
        <a:xfrm rot="18543830">
          <a:off x="1309402" y="2156664"/>
          <a:ext cx="1403485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1403485" y="132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43830">
        <a:off x="1976057" y="2134826"/>
        <a:ext cx="70174" cy="70174"/>
      </dsp:txXfrm>
    </dsp:sp>
    <dsp:sp modelId="{A81E5B43-62BB-4B97-9506-7C5C7F1CDEB0}">
      <dsp:nvSpPr>
        <dsp:cNvPr id="0" name=""/>
        <dsp:cNvSpPr/>
      </dsp:nvSpPr>
      <dsp:spPr>
        <a:xfrm>
          <a:off x="2453372" y="1232820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УП ОУ</a:t>
          </a:r>
          <a:endParaRPr lang="ru-RU" sz="2500" kern="1200" dirty="0"/>
        </a:p>
      </dsp:txBody>
      <dsp:txXfrm>
        <a:off x="2453372" y="1232820"/>
        <a:ext cx="1568916" cy="784458"/>
      </dsp:txXfrm>
    </dsp:sp>
    <dsp:sp modelId="{4582DF93-C8CF-45C4-91EC-2732DBC0BB7A}">
      <dsp:nvSpPr>
        <dsp:cNvPr id="0" name=""/>
        <dsp:cNvSpPr/>
      </dsp:nvSpPr>
      <dsp:spPr>
        <a:xfrm rot="20729877">
          <a:off x="1554362" y="2587143"/>
          <a:ext cx="913563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913563" y="132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729877">
        <a:off x="1988305" y="2577553"/>
        <a:ext cx="45678" cy="45678"/>
      </dsp:txXfrm>
    </dsp:sp>
    <dsp:sp modelId="{4F426361-9978-405C-A0D5-8D1CF66F4EF2}">
      <dsp:nvSpPr>
        <dsp:cNvPr id="0" name=""/>
        <dsp:cNvSpPr/>
      </dsp:nvSpPr>
      <dsp:spPr>
        <a:xfrm>
          <a:off x="2453372" y="2093779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ООП  ( НО, ОО, СО)</a:t>
          </a:r>
          <a:endParaRPr lang="ru-RU" sz="2500" kern="1200" dirty="0"/>
        </a:p>
      </dsp:txBody>
      <dsp:txXfrm>
        <a:off x="2453372" y="2093779"/>
        <a:ext cx="1568916" cy="784458"/>
      </dsp:txXfrm>
    </dsp:sp>
    <dsp:sp modelId="{75F6D0F6-F0E4-46FA-88DA-F6BBC5E287D1}">
      <dsp:nvSpPr>
        <dsp:cNvPr id="0" name=""/>
        <dsp:cNvSpPr/>
      </dsp:nvSpPr>
      <dsp:spPr>
        <a:xfrm rot="104524">
          <a:off x="4021972" y="2493578"/>
          <a:ext cx="1369700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1369700" y="13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4524">
        <a:off x="4672580" y="2472585"/>
        <a:ext cx="68485" cy="68485"/>
      </dsp:txXfrm>
    </dsp:sp>
    <dsp:sp modelId="{6434EE2C-E13D-4A1B-BB8E-7D8B4D5714BC}">
      <dsp:nvSpPr>
        <dsp:cNvPr id="0" name=""/>
        <dsp:cNvSpPr/>
      </dsp:nvSpPr>
      <dsp:spPr>
        <a:xfrm>
          <a:off x="5391357" y="1628458"/>
          <a:ext cx="1964816" cy="17983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391357" y="1628458"/>
        <a:ext cx="1964816" cy="1798378"/>
      </dsp:txXfrm>
    </dsp:sp>
    <dsp:sp modelId="{47E2E6D2-D326-491B-9E17-6FFF532935F5}">
      <dsp:nvSpPr>
        <dsp:cNvPr id="0" name=""/>
        <dsp:cNvSpPr/>
      </dsp:nvSpPr>
      <dsp:spPr>
        <a:xfrm rot="3082372">
          <a:off x="1283166" y="3295632"/>
          <a:ext cx="1520956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1520956" y="132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82372">
        <a:off x="2005620" y="3270858"/>
        <a:ext cx="76047" cy="76047"/>
      </dsp:txXfrm>
    </dsp:sp>
    <dsp:sp modelId="{71C2E3AE-5F0F-4222-BC84-BB71425EBD5E}">
      <dsp:nvSpPr>
        <dsp:cNvPr id="0" name=""/>
        <dsp:cNvSpPr/>
      </dsp:nvSpPr>
      <dsp:spPr>
        <a:xfrm>
          <a:off x="2518373" y="3510757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УУП</a:t>
          </a:r>
          <a:endParaRPr lang="ru-RU" sz="2500" kern="1200" dirty="0"/>
        </a:p>
      </dsp:txBody>
      <dsp:txXfrm>
        <a:off x="2518373" y="3510757"/>
        <a:ext cx="1568916" cy="784458"/>
      </dsp:txXfrm>
    </dsp:sp>
    <dsp:sp modelId="{33241598-1B1C-4206-AB48-69B7AC3EDC1F}">
      <dsp:nvSpPr>
        <dsp:cNvPr id="0" name=""/>
        <dsp:cNvSpPr/>
      </dsp:nvSpPr>
      <dsp:spPr>
        <a:xfrm rot="424400">
          <a:off x="4083258" y="3954957"/>
          <a:ext cx="1059282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1059282" y="13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24400">
        <a:off x="4586418" y="3941724"/>
        <a:ext cx="52964" cy="52964"/>
      </dsp:txXfrm>
    </dsp:sp>
    <dsp:sp modelId="{D3A67D53-842C-426B-9D28-9F52147B283C}">
      <dsp:nvSpPr>
        <dsp:cNvPr id="0" name=""/>
        <dsp:cNvSpPr/>
      </dsp:nvSpPr>
      <dsp:spPr>
        <a:xfrm>
          <a:off x="5138510" y="3641197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38510" y="3641197"/>
        <a:ext cx="1568916" cy="784458"/>
      </dsp:txXfrm>
    </dsp:sp>
    <dsp:sp modelId="{0E016421-1A48-4DEE-AA11-569B5EFF46C0}">
      <dsp:nvSpPr>
        <dsp:cNvPr id="0" name=""/>
        <dsp:cNvSpPr/>
      </dsp:nvSpPr>
      <dsp:spPr>
        <a:xfrm rot="3939183">
          <a:off x="892121" y="3750642"/>
          <a:ext cx="2303047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2303047" y="1324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939183">
        <a:off x="1986068" y="3706315"/>
        <a:ext cx="115152" cy="115152"/>
      </dsp:txXfrm>
    </dsp:sp>
    <dsp:sp modelId="{FBC3DAB2-3288-4B95-A81B-8F52F07E3B2E}">
      <dsp:nvSpPr>
        <dsp:cNvPr id="0" name=""/>
        <dsp:cNvSpPr/>
      </dsp:nvSpPr>
      <dsp:spPr>
        <a:xfrm>
          <a:off x="2518373" y="4420776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УК , ЛК </a:t>
          </a:r>
          <a:endParaRPr lang="ru-RU" sz="2500" kern="1200" dirty="0"/>
        </a:p>
      </dsp:txBody>
      <dsp:txXfrm>
        <a:off x="2518373" y="4420776"/>
        <a:ext cx="1568916" cy="784458"/>
      </dsp:txXfrm>
    </dsp:sp>
    <dsp:sp modelId="{493F772B-0E41-4F7F-912D-D070E06E4A94}">
      <dsp:nvSpPr>
        <dsp:cNvPr id="0" name=""/>
        <dsp:cNvSpPr/>
      </dsp:nvSpPr>
      <dsp:spPr>
        <a:xfrm rot="19432414">
          <a:off x="3965253" y="4425573"/>
          <a:ext cx="1269343" cy="26499"/>
        </a:xfrm>
        <a:custGeom>
          <a:avLst/>
          <a:gdLst/>
          <a:ahLst/>
          <a:cxnLst/>
          <a:rect l="0" t="0" r="0" b="0"/>
          <a:pathLst>
            <a:path>
              <a:moveTo>
                <a:pt x="0" y="13249"/>
              </a:moveTo>
              <a:lnTo>
                <a:pt x="1269343" y="132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32414">
        <a:off x="4568191" y="4407089"/>
        <a:ext cx="63467" cy="63467"/>
      </dsp:txXfrm>
    </dsp:sp>
    <dsp:sp modelId="{AB56DB5E-2228-46AA-88BF-1872F0B48E66}">
      <dsp:nvSpPr>
        <dsp:cNvPr id="0" name=""/>
        <dsp:cNvSpPr/>
      </dsp:nvSpPr>
      <dsp:spPr>
        <a:xfrm>
          <a:off x="5112560" y="3672411"/>
          <a:ext cx="1568916" cy="78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КЭП</a:t>
          </a:r>
          <a:endParaRPr lang="ru-RU" sz="2500" kern="1200" dirty="0"/>
        </a:p>
      </dsp:txBody>
      <dsp:txXfrm>
        <a:off x="5112560" y="3672411"/>
        <a:ext cx="1568916" cy="784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10555-7FF3-4B7B-8A04-00D1FF7BE4A7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7FCE-B697-446F-B168-B646DC4862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g.png" descr="bg.png"/>
          <p:cNvPicPr>
            <a:picLocks noChangeAspect="1"/>
          </p:cNvPicPr>
          <p:nvPr/>
        </p:nvPicPr>
        <p:blipFill>
          <a:blip r:embed="rId2" cstate="print">
            <a:extLst/>
          </a:blip>
          <a:srcRect l="4292" t="15183" r="4292" b="16397"/>
          <a:stretch>
            <a:fillRect/>
          </a:stretch>
        </p:blipFill>
        <p:spPr>
          <a:xfrm>
            <a:off x="-1362" y="-8512"/>
            <a:ext cx="9146727" cy="687502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008227" y="3119699"/>
            <a:ext cx="5127549" cy="761368"/>
          </a:xfrm>
          <a:prstGeom prst="rect">
            <a:avLst/>
          </a:prstGeom>
        </p:spPr>
        <p:txBody>
          <a:bodyPr lIns="45711" tIns="45711" rIns="45711" bIns="45711" anchor="ctr"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08227" y="3878629"/>
            <a:ext cx="5127549" cy="490592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marL="694237" indent="-179987" algn="ctr">
              <a:defRPr sz="1600"/>
            </a:lvl4pPr>
            <a:lvl5pPr marL="865655" indent="-179987" algn="ctr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41639" y="6281982"/>
            <a:ext cx="111569" cy="148759"/>
          </a:xfrm>
          <a:prstGeom prst="rect">
            <a:avLst/>
          </a:prstGeom>
        </p:spPr>
        <p:txBody>
          <a:bodyPr anchor="ctr"/>
          <a:lstStyle>
            <a:lvl1pPr>
              <a:defRPr sz="5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02469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амиля\Desktop\K6tlQr9Ls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7269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qrcoder.ru/code/?https%3A%2F%2Fkadet17.uralschool.ru%2Fsite%2Fpub%3Fid%3D302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032448" cy="4032448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8387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ГОС.РЕЕСТР ПРИМЕРНЫХ ООП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qrcoder.ru/code/?http%3A%2F%2Ffgosreestr.ru%2F&amp;10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634" y="1844824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Эффективность образовательного </a:t>
            </a:r>
            <a:r>
              <a:rPr lang="ru-RU" sz="4000" dirty="0" smtClean="0"/>
              <a:t>процесса      ( </a:t>
            </a:r>
            <a:r>
              <a:rPr lang="ru-RU" b="1" dirty="0" smtClean="0"/>
              <a:t>ЭОП)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052736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КЭП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Cambria" pitchFamily="18" charset="0"/>
              </a:rPr>
              <a:t>компоненты эффективного преподавания</a:t>
            </a:r>
            <a:endParaRPr lang="ru-RU" sz="36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center-yf.ru/img/upravlenie-process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90233" y="313631"/>
            <a:ext cx="7797737" cy="76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202" tIns="19202" rIns="19202" bIns="19202">
            <a:noAutofit/>
          </a:bodyPr>
          <a:lstStyle>
            <a:lvl1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641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ru-RU" sz="2000" dirty="0"/>
              <a:t>Направления оценивания</a:t>
            </a:r>
          </a:p>
          <a:p>
            <a:pPr algn="ctr" hangingPunct="1"/>
            <a:r>
              <a:rPr lang="ru-RU" sz="2000" dirty="0"/>
              <a:t>системы оценки качества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3" y="3371912"/>
            <a:ext cx="1285875" cy="304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29" tIns="21329" rIns="21329" bIns="21329" numCol="1" spcCol="15998" rtlCol="0" anchor="ctr">
            <a:spAutoFit/>
          </a:bodyPr>
          <a:lstStyle/>
          <a:p>
            <a:pPr defTabSz="345777"/>
            <a:r>
              <a:rPr lang="ru-RU" sz="1700" b="1" dirty="0">
                <a:solidFill>
                  <a:srgbClr val="FFFFFF"/>
                </a:solidFill>
              </a:rPr>
              <a:t>2017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928" y="2381312"/>
            <a:ext cx="1285875" cy="304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29" tIns="21329" rIns="21329" bIns="21329" numCol="1" spcCol="15998" rtlCol="0" anchor="ctr">
            <a:spAutoFit/>
          </a:bodyPr>
          <a:lstStyle/>
          <a:p>
            <a:pPr defTabSz="345777"/>
            <a:r>
              <a:rPr lang="ru-RU" sz="1700" b="1" dirty="0">
                <a:solidFill>
                  <a:srgbClr val="FFFFFF"/>
                </a:solidFill>
              </a:rPr>
              <a:t>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7925" y="1403412"/>
            <a:ext cx="2543175" cy="304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29" tIns="21329" rIns="21329" bIns="21329" numCol="1" spcCol="15998" rtlCol="0" anchor="ctr">
            <a:spAutoFit/>
          </a:bodyPr>
          <a:lstStyle/>
          <a:p>
            <a:pPr defTabSz="345777"/>
            <a:r>
              <a:rPr lang="ru-RU" sz="1700" b="1" dirty="0">
                <a:solidFill>
                  <a:srgbClr val="FFFFFF"/>
                </a:solidFill>
              </a:rPr>
              <a:t>Перспективы развития</a:t>
            </a:r>
          </a:p>
        </p:txBody>
      </p:sp>
      <p:grpSp>
        <p:nvGrpSpPr>
          <p:cNvPr id="2" name="Группа 8">
            <a:extLst>
              <a:ext uri="{FF2B5EF4-FFF2-40B4-BE49-F238E27FC236}">
                <a16:creationId xmlns:a16="http://schemas.microsoft.com/office/drawing/2014/main" xmlns="" id="{803B7C64-2879-4987-A3AE-D4BAF216A37D}"/>
              </a:ext>
            </a:extLst>
          </p:cNvPr>
          <p:cNvGrpSpPr/>
          <p:nvPr/>
        </p:nvGrpSpPr>
        <p:grpSpPr>
          <a:xfrm>
            <a:off x="877232" y="1341600"/>
            <a:ext cx="7377236" cy="547535"/>
            <a:chOff x="1298149" y="1412392"/>
            <a:chExt cx="9302346" cy="1816372"/>
          </a:xfrm>
        </p:grpSpPr>
        <p:sp>
          <p:nvSpPr>
            <p:cNvPr id="10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22037397-3C0B-4E0C-B26A-08A2B04CC63A}"/>
                </a:ext>
              </a:extLst>
            </p:cNvPr>
            <p:cNvSpPr/>
            <p:nvPr/>
          </p:nvSpPr>
          <p:spPr>
            <a:xfrm>
              <a:off x="1298149" y="1412392"/>
              <a:ext cx="3226523" cy="18163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ОЦЕНКА РЕЗУЛЬТАТОВ</a:t>
              </a:r>
            </a:p>
          </p:txBody>
        </p:sp>
        <p:sp>
          <p:nvSpPr>
            <p:cNvPr id="11" name="Знак ''плюс'' 11">
              <a:extLst>
                <a:ext uri="{FF2B5EF4-FFF2-40B4-BE49-F238E27FC236}">
                  <a16:creationId xmlns:a16="http://schemas.microsoft.com/office/drawing/2014/main" xmlns="" id="{A71CF0C5-6B26-4910-A9B2-7AC9CDF6A9EB}"/>
                </a:ext>
              </a:extLst>
            </p:cNvPr>
            <p:cNvSpPr/>
            <p:nvPr/>
          </p:nvSpPr>
          <p:spPr>
            <a:xfrm>
              <a:off x="5568229" y="1510586"/>
              <a:ext cx="762188" cy="1530654"/>
            </a:xfrm>
            <a:prstGeom prst="mathPlus">
              <a:avLst/>
            </a:prstGeom>
            <a:solidFill>
              <a:srgbClr val="C000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FD032B2A-5AC6-498A-B6F0-7FAF12FFC52D}"/>
                </a:ext>
              </a:extLst>
            </p:cNvPr>
            <p:cNvSpPr/>
            <p:nvPr/>
          </p:nvSpPr>
          <p:spPr>
            <a:xfrm>
              <a:off x="7271391" y="1412392"/>
              <a:ext cx="3329104" cy="18163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ОЦЕНКА ИНСТРУМЕНТОВ</a:t>
              </a:r>
            </a:p>
          </p:txBody>
        </p:sp>
      </p:grp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56C9FD8A-4A4F-475E-8D9A-35A548504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7672637"/>
              </p:ext>
            </p:extLst>
          </p:nvPr>
        </p:nvGraphicFramePr>
        <p:xfrm>
          <a:off x="323528" y="2108726"/>
          <a:ext cx="8528693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8753">
                  <a:extLst>
                    <a:ext uri="{9D8B030D-6E8A-4147-A177-3AD203B41FA5}">
                      <a16:colId xmlns:a16="http://schemas.microsoft.com/office/drawing/2014/main" xmlns="" val="2715999697"/>
                    </a:ext>
                  </a:extLst>
                </a:gridCol>
              </a:tblGrid>
              <a:tr h="3470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Направление оценивания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xmlns="" val="324015563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prstClr val="black"/>
                          </a:solidFill>
                        </a:rPr>
                        <a:t>Оценка качества подготовки обучающихся</a:t>
                      </a:r>
                      <a:endParaRPr lang="ru-RU" sz="2000" b="1" dirty="0"/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9337010"/>
                  </a:ext>
                </a:extLst>
              </a:tr>
              <a:tr h="6128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Система обеспечения объективности оценки образовательных результатов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72152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Система оценки эффективности руководителей образовательных организаций общего образования 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60807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Система повышения квалификации педагогов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242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Система методической работы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020594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6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Система работы со школами с низкими образовательными результатами 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71089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7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Система развития таланта 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716477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8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Система профориентации </a:t>
                      </a:r>
                    </a:p>
                  </a:txBody>
                  <a:tcPr marL="27861" marR="27861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977401"/>
                  </a:ext>
                </a:extLst>
              </a:tr>
            </a:tbl>
          </a:graphicData>
        </a:graphic>
      </p:graphicFrame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946E88BD-50C0-4B70-93D9-EB634BB9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" t="14955" r="90048" b="70090"/>
          <a:stretch>
            <a:fillRect/>
          </a:stretch>
        </p:blipFill>
        <p:spPr bwMode="auto">
          <a:xfrm>
            <a:off x="7812360" y="144625"/>
            <a:ext cx="1080120" cy="10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4242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im0-tub-ru.yandex.net/i?id=f7c8b8e653264dbdd1ed85b3aaa0d1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422304" cy="442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Завершение семинара.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584776" cy="1777752"/>
          </a:xfrm>
        </p:spPr>
        <p:txBody>
          <a:bodyPr/>
          <a:lstStyle/>
          <a:p>
            <a:r>
              <a:rPr lang="ru-RU" b="1" i="1" dirty="0" smtClean="0">
                <a:latin typeface="Cambria" pitchFamily="18" charset="0"/>
              </a:rPr>
              <a:t>Волшебные шляпы.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4" name="Picture 4" descr="https://www.alllessons.ru/wp-content/uploads/files/hello_html_4069b1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992888" cy="593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50" name="Рисунок 4" descr="http://qrcoder.ru/code/?http%3A%2F%2Ffcpro-svo.irro.ru%2F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598" y="218630"/>
            <a:ext cx="5802658" cy="58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34" t="11769" r="2906" b="7090"/>
          <a:stretch>
            <a:fillRect/>
          </a:stretch>
        </p:blipFill>
        <p:spPr bwMode="auto">
          <a:xfrm>
            <a:off x="564967" y="485313"/>
            <a:ext cx="7823457" cy="53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Факторы</a:t>
            </a:r>
          </a:p>
          <a:p>
            <a:pPr algn="ctr">
              <a:buNone/>
            </a:pPr>
            <a:r>
              <a:rPr lang="ru-RU" dirty="0" smtClean="0"/>
              <a:t> повышения </a:t>
            </a:r>
          </a:p>
          <a:p>
            <a:pPr algn="ctr">
              <a:buNone/>
            </a:pPr>
            <a:r>
              <a:rPr lang="ru-RU" dirty="0" smtClean="0"/>
              <a:t>э</a:t>
            </a:r>
            <a:r>
              <a:rPr lang="ru-RU" dirty="0" smtClean="0"/>
              <a:t>ффективности</a:t>
            </a:r>
          </a:p>
          <a:p>
            <a:pPr algn="ctr">
              <a:buNone/>
            </a:pPr>
            <a:r>
              <a:rPr lang="ru-RU" dirty="0" smtClean="0"/>
              <a:t> образовательного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ru.yandex.net/i?id=11c16566b2fd9de393121ba4d4aa29b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6637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im0-tub-ru.yandex.net/i?id=11c16566b2fd9de393121ba4d4aa29b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6637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im0-tub-ru.yandex.net/i?id=e832bc60025575600df254a21a1f03e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98066" cy="622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s://im0-tub-ru.yandex.net/i?id=ae7b51e18b1439a6fd6791b917d607f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83895" cy="399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Давайте познакомимся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5 </a:t>
            </a:r>
            <a:r>
              <a:rPr lang="ru-RU" sz="2700" dirty="0" smtClean="0"/>
              <a:t>минут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меня зовут?</a:t>
            </a:r>
          </a:p>
          <a:p>
            <a:r>
              <a:rPr lang="ru-RU" dirty="0" smtClean="0"/>
              <a:t>Где и кем я работаю?</a:t>
            </a:r>
          </a:p>
          <a:p>
            <a:r>
              <a:rPr lang="ru-RU" dirty="0" smtClean="0"/>
              <a:t>Интересный факт из моей жизни. </a:t>
            </a:r>
          </a:p>
          <a:p>
            <a:endParaRPr lang="ru-RU" dirty="0"/>
          </a:p>
        </p:txBody>
      </p:sp>
      <p:pic>
        <p:nvPicPr>
          <p:cNvPr id="4" name="Picture 2" descr="C:\Users\Рамиля\Desktop\K6tlQr9L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999728" cy="1214052"/>
          </a:xfrm>
          <a:prstGeom prst="rect">
            <a:avLst/>
          </a:prstGeom>
          <a:noFill/>
        </p:spPr>
      </p:pic>
      <p:pic>
        <p:nvPicPr>
          <p:cNvPr id="5" name="Picture 2" descr="C:\Users\Рамиля\Desktop\K6tlQr9L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99728" cy="1214052"/>
          </a:xfrm>
          <a:prstGeom prst="rect">
            <a:avLst/>
          </a:prstGeom>
          <a:noFill/>
        </p:spPr>
      </p:pic>
      <p:pic>
        <p:nvPicPr>
          <p:cNvPr id="4098" name="Picture 2" descr="https://im0-tub-ru.yandex.net/i?id=3ae20e54e7bd91fffb8676f0d1c6054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4128459" cy="3096344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90dd658dcab9b5433b4e03416e0afd43-sr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203051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Факторы</a:t>
            </a:r>
          </a:p>
          <a:p>
            <a:pPr algn="ctr">
              <a:buNone/>
            </a:pPr>
            <a:r>
              <a:rPr lang="ru-RU" dirty="0" smtClean="0"/>
              <a:t> повышения </a:t>
            </a:r>
          </a:p>
          <a:p>
            <a:pPr algn="ctr">
              <a:buNone/>
            </a:pPr>
            <a:r>
              <a:rPr lang="ru-RU" dirty="0" smtClean="0"/>
              <a:t>э</a:t>
            </a:r>
            <a:r>
              <a:rPr lang="ru-RU" dirty="0" smtClean="0"/>
              <a:t>ффективности</a:t>
            </a:r>
          </a:p>
          <a:p>
            <a:pPr algn="ctr">
              <a:buNone/>
            </a:pPr>
            <a:r>
              <a:rPr lang="ru-RU" dirty="0" smtClean="0"/>
              <a:t> образовательного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Фа́ктор</a:t>
            </a:r>
            <a:r>
              <a:rPr lang="ru-RU" dirty="0" smtClean="0"/>
              <a:t> (лат. </a:t>
            </a:r>
            <a:r>
              <a:rPr lang="ru-RU" dirty="0" err="1" smtClean="0"/>
              <a:t>factor</a:t>
            </a:r>
            <a:r>
              <a:rPr lang="ru-RU" dirty="0" smtClean="0"/>
              <a:t> «делающий, производящий») — причина, движущая сила какого-либо процесса, определяющая его характер или отдельные его черты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Эффективность </a:t>
            </a:r>
            <a:r>
              <a:rPr lang="ru-RU" b="1" i="1" dirty="0" smtClean="0">
                <a:solidFill>
                  <a:srgbClr val="00B050"/>
                </a:solidFill>
              </a:rPr>
              <a:t>— (лат. </a:t>
            </a:r>
            <a:r>
              <a:rPr lang="ru-RU" b="1" i="1" dirty="0" err="1" smtClean="0">
                <a:solidFill>
                  <a:srgbClr val="00B050"/>
                </a:solidFill>
              </a:rPr>
              <a:t>efficientia</a:t>
            </a:r>
            <a:r>
              <a:rPr lang="ru-RU" b="1" i="1" dirty="0" smtClean="0">
                <a:solidFill>
                  <a:srgbClr val="00B050"/>
                </a:solidFill>
              </a:rPr>
              <a:t>) достижение каких либо определенных результатов с минимально возможными издержками или получение максимально возможного объема продукции из данного количества ресурсов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"...</a:t>
            </a:r>
            <a:r>
              <a:rPr lang="ru-RU" b="1" dirty="0" smtClean="0"/>
              <a:t>Эффективность</a:t>
            </a:r>
            <a:r>
              <a:rPr lang="ru-RU" dirty="0" smtClean="0"/>
              <a:t> </a:t>
            </a:r>
            <a:r>
              <a:rPr lang="ru-RU" b="1" dirty="0" smtClean="0"/>
              <a:t>образования</a:t>
            </a:r>
            <a:r>
              <a:rPr lang="ru-RU" dirty="0" smtClean="0"/>
              <a:t> - оценочная категория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достижение каких либо определенных </a:t>
            </a:r>
            <a:r>
              <a:rPr lang="ru-RU" sz="2400" b="1" i="1" dirty="0" smtClean="0">
                <a:solidFill>
                  <a:srgbClr val="00B050"/>
                </a:solidFill>
              </a:rPr>
              <a:t>результатов</a:t>
            </a:r>
            <a:r>
              <a:rPr lang="ru-RU" sz="2400" b="1" i="1" dirty="0" smtClean="0">
                <a:solidFill>
                  <a:srgbClr val="00B050"/>
                </a:solidFill>
              </a:rPr>
              <a:t> с минимально возможными издержками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характеризующая результаты образовательной деятельности по критерию соответствия поставленным социальным целям</a:t>
            </a:r>
            <a:r>
              <a:rPr lang="ru-RU" dirty="0" smtClean="0"/>
              <a:t>..."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получение максимально возможного объема продукции из данного количества ресурсов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m0-tub-ru.yandex.net/i?id=ee5c15be4c8245fd38415c8c578faba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79757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Эффективность образовательного </a:t>
            </a:r>
            <a:r>
              <a:rPr lang="ru-RU" sz="4000" dirty="0" smtClean="0"/>
              <a:t>процесса      ( </a:t>
            </a:r>
            <a:r>
              <a:rPr lang="ru-RU" b="1" dirty="0" smtClean="0"/>
              <a:t>ЭОП)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052736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241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</vt:lpstr>
      <vt:lpstr>Давайте познакомимся  5 минут</vt:lpstr>
      <vt:lpstr> </vt:lpstr>
      <vt:lpstr>Слайд 5</vt:lpstr>
      <vt:lpstr>Слайд 6</vt:lpstr>
      <vt:lpstr>Слайд 7</vt:lpstr>
      <vt:lpstr>Слайд 8</vt:lpstr>
      <vt:lpstr>Эффективность образовательного процесса      ( ЭОП) </vt:lpstr>
      <vt:lpstr>Слайд 10</vt:lpstr>
      <vt:lpstr>ГОС.РЕЕСТР ПРИМЕРНЫХ ООП</vt:lpstr>
      <vt:lpstr>Эффективность образовательного процесса      ( ЭОП) </vt:lpstr>
      <vt:lpstr>КЭП  компоненты эффективного преподавания</vt:lpstr>
      <vt:lpstr>Слайд 14</vt:lpstr>
      <vt:lpstr>Слайд 15</vt:lpstr>
      <vt:lpstr>Завершение семинара.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Завершение семинара.</dc:title>
  <dc:creator>Рамиля</dc:creator>
  <cp:lastModifiedBy>Гилязова</cp:lastModifiedBy>
  <cp:revision>41</cp:revision>
  <dcterms:created xsi:type="dcterms:W3CDTF">2019-04-03T05:08:12Z</dcterms:created>
  <dcterms:modified xsi:type="dcterms:W3CDTF">2019-04-03T12:09:31Z</dcterms:modified>
</cp:coreProperties>
</file>